
<file path=[Content_Types].xml><?xml version="1.0" encoding="utf-8"?>
<Types xmlns="http://schemas.openxmlformats.org/package/2006/content-types">
  <Default Extension="xml" ContentType="application/xml"/>
  <Default Extension="jpeg" ContentType="image/jpeg"/>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5"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21"/>
  </p:notesMasterIdLst>
  <p:sldIdLst>
    <p:sldId id="332" r:id="rId5"/>
    <p:sldId id="308" r:id="rId6"/>
    <p:sldId id="361" r:id="rId7"/>
    <p:sldId id="363" r:id="rId8"/>
    <p:sldId id="364" r:id="rId9"/>
    <p:sldId id="365" r:id="rId10"/>
    <p:sldId id="369" r:id="rId11"/>
    <p:sldId id="366" r:id="rId12"/>
    <p:sldId id="358" r:id="rId13"/>
    <p:sldId id="367" r:id="rId14"/>
    <p:sldId id="370" r:id="rId15"/>
    <p:sldId id="362" r:id="rId16"/>
    <p:sldId id="371" r:id="rId17"/>
    <p:sldId id="372" r:id="rId18"/>
    <p:sldId id="373" r:id="rId19"/>
    <p:sldId id="330"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64630"/>
  </p:normalViewPr>
  <p:slideViewPr>
    <p:cSldViewPr snapToGrid="0">
      <p:cViewPr>
        <p:scale>
          <a:sx n="1" d="2"/>
          <a:sy n="1" d="2"/>
        </p:scale>
        <p:origin x="2384"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5.xml"/><Relationship Id="rId20" Type="http://schemas.openxmlformats.org/officeDocument/2006/relationships/slide" Target="slides/slide16.xml"/><Relationship Id="rId21" Type="http://schemas.openxmlformats.org/officeDocument/2006/relationships/notesMaster" Target="notesMasters/notesMaster1.xml"/><Relationship Id="rId22" Type="http://schemas.openxmlformats.org/officeDocument/2006/relationships/presProps" Target="presProps.xml"/><Relationship Id="rId23" Type="http://schemas.openxmlformats.org/officeDocument/2006/relationships/viewProps" Target="viewProps.xml"/><Relationship Id="rId24" Type="http://schemas.openxmlformats.org/officeDocument/2006/relationships/theme" Target="theme/theme1.xml"/><Relationship Id="rId25" Type="http://schemas.openxmlformats.org/officeDocument/2006/relationships/tableStyles" Target="tableStyles.xml"/><Relationship Id="rId10" Type="http://schemas.openxmlformats.org/officeDocument/2006/relationships/slide" Target="slides/slide6.xml"/><Relationship Id="rId11" Type="http://schemas.openxmlformats.org/officeDocument/2006/relationships/slide" Target="slides/slide7.xml"/><Relationship Id="rId12" Type="http://schemas.openxmlformats.org/officeDocument/2006/relationships/slide" Target="slides/slide8.xml"/><Relationship Id="rId13" Type="http://schemas.openxmlformats.org/officeDocument/2006/relationships/slide" Target="slides/slide9.xml"/><Relationship Id="rId14" Type="http://schemas.openxmlformats.org/officeDocument/2006/relationships/slide" Target="slides/slide10.xml"/><Relationship Id="rId15" Type="http://schemas.openxmlformats.org/officeDocument/2006/relationships/slide" Target="slides/slide11.xml"/><Relationship Id="rId16" Type="http://schemas.openxmlformats.org/officeDocument/2006/relationships/slide" Target="slides/slide12.xml"/><Relationship Id="rId17" Type="http://schemas.openxmlformats.org/officeDocument/2006/relationships/slide" Target="slides/slide13.xml"/><Relationship Id="rId18" Type="http://schemas.openxmlformats.org/officeDocument/2006/relationships/slide" Target="slides/slide14.xml"/><Relationship Id="rId19" Type="http://schemas.openxmlformats.org/officeDocument/2006/relationships/slide" Target="slides/slide15.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481726D-266F-DB45-8FD4-FEFE3CFE293A}" type="datetimeFigureOut">
              <a:rPr lang="en-US" smtClean="0"/>
              <a:t>3/11/18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B74568C-6FCE-2B40-BE0B-1689D2E017D6}" type="slidenum">
              <a:rPr lang="en-US" smtClean="0"/>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B96674-3A78-4C57-AE5A-6305B963B87A}" type="slidenum">
              <a:rPr lang="en-US" smtClean="0"/>
              <a:pPr/>
              <a:t>1</a:t>
            </a:fld>
            <a:endParaRPr lang="en-US"/>
          </a:p>
        </p:txBody>
      </p:sp>
    </p:spTree>
    <p:extLst>
      <p:ext uri="{BB962C8B-B14F-4D97-AF65-F5344CB8AC3E}">
        <p14:creationId xmlns:p14="http://schemas.microsoft.com/office/powerpoint/2010/main" val="391921442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74568C-6FCE-2B40-BE0B-1689D2E017D6}" type="slidenum">
              <a:rPr lang="en-US" smtClean="0"/>
              <a:t>10</a:t>
            </a:fld>
            <a:endParaRPr lang="en-US"/>
          </a:p>
        </p:txBody>
      </p:sp>
    </p:spTree>
    <p:extLst>
      <p:ext uri="{BB962C8B-B14F-4D97-AF65-F5344CB8AC3E}">
        <p14:creationId xmlns:p14="http://schemas.microsoft.com/office/powerpoint/2010/main" val="35662287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2B96674-3A78-4C57-AE5A-6305B963B87A}" type="slidenum">
              <a:rPr lang="en-US" smtClean="0"/>
              <a:pPr/>
              <a:t>12</a:t>
            </a:fld>
            <a:endParaRPr lang="en-US"/>
          </a:p>
        </p:txBody>
      </p:sp>
    </p:spTree>
    <p:extLst>
      <p:ext uri="{BB962C8B-B14F-4D97-AF65-F5344CB8AC3E}">
        <p14:creationId xmlns:p14="http://schemas.microsoft.com/office/powerpoint/2010/main" val="53745834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0A5341C-6DD8-DA46-8724-4D45E3C7A1AE}" type="slidenum">
              <a:rPr lang="en-US" smtClean="0"/>
              <a:pPr/>
              <a:t>13</a:t>
            </a:fld>
            <a:endParaRPr lang="en-US"/>
          </a:p>
        </p:txBody>
      </p:sp>
    </p:spTree>
    <p:extLst>
      <p:ext uri="{BB962C8B-B14F-4D97-AF65-F5344CB8AC3E}">
        <p14:creationId xmlns:p14="http://schemas.microsoft.com/office/powerpoint/2010/main" val="1063453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effectLst/>
              </a:rPr>
              <a:t>The assignment is to take what we have done in the hands on session and complete it for both platforms.</a:t>
            </a:r>
          </a:p>
          <a:p>
            <a:r>
              <a:rPr lang="en-US" baseline="0" dirty="0" smtClean="0">
                <a:effectLst/>
              </a:rPr>
              <a:t>Remember that you may need to branch your code as the applications could have slightly different flows, check this out on as device from each platform.</a:t>
            </a:r>
          </a:p>
          <a:p>
            <a:r>
              <a:rPr lang="en-US" baseline="0" dirty="0" smtClean="0">
                <a:effectLst/>
              </a:rPr>
              <a:t>Our ultimate goal is a flow that adds a contact, but does </a:t>
            </a:r>
            <a:r>
              <a:rPr lang="en-US" baseline="0" smtClean="0">
                <a:effectLst/>
              </a:rPr>
              <a:t>not create </a:t>
            </a:r>
            <a:r>
              <a:rPr lang="en-US" baseline="0" dirty="0" smtClean="0">
                <a:effectLst/>
              </a:rPr>
              <a:t>duplicate contacts. </a:t>
            </a:r>
            <a:endParaRPr lang="en-US" baseline="0" dirty="0">
              <a:effectLst/>
            </a:endParaRPr>
          </a:p>
        </p:txBody>
      </p:sp>
      <p:sp>
        <p:nvSpPr>
          <p:cNvPr id="4" name="Slide Number Placeholder 3"/>
          <p:cNvSpPr>
            <a:spLocks noGrp="1"/>
          </p:cNvSpPr>
          <p:nvPr>
            <p:ph type="sldNum" sz="quarter" idx="10"/>
          </p:nvPr>
        </p:nvSpPr>
        <p:spPr/>
        <p:txBody>
          <a:bodyPr/>
          <a:lstStyle/>
          <a:p>
            <a:fld id="{6B74568C-6FCE-2B40-BE0B-1689D2E017D6}" type="slidenum">
              <a:rPr lang="en-US" smtClean="0"/>
              <a:t>15</a:t>
            </a:fld>
            <a:endParaRPr lang="en-US"/>
          </a:p>
        </p:txBody>
      </p:sp>
    </p:spTree>
    <p:extLst>
      <p:ext uri="{BB962C8B-B14F-4D97-AF65-F5344CB8AC3E}">
        <p14:creationId xmlns:p14="http://schemas.microsoft.com/office/powerpoint/2010/main" val="2842400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DD7D019-5C54-4F0F-87CB-8F198518197E}" type="slidenum">
              <a:rPr lang="en-US" smtClean="0"/>
              <a:t>16</a:t>
            </a:fld>
            <a:endParaRPr lang="en-US"/>
          </a:p>
        </p:txBody>
      </p:sp>
    </p:spTree>
    <p:extLst>
      <p:ext uri="{BB962C8B-B14F-4D97-AF65-F5344CB8AC3E}">
        <p14:creationId xmlns:p14="http://schemas.microsoft.com/office/powerpoint/2010/main" val="28624788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today’s session we will be looking</a:t>
            </a:r>
            <a:r>
              <a:rPr lang="en-US" baseline="0" dirty="0" smtClean="0"/>
              <a:t> at custom steps.</a:t>
            </a:r>
          </a:p>
          <a:p>
            <a:r>
              <a:rPr lang="en-US" baseline="0" dirty="0" smtClean="0"/>
              <a:t>Custom steps are at the heart of Quantum and enable you to write your own steps in Java and then call the step from the BDD script.</a:t>
            </a:r>
          </a:p>
          <a:p>
            <a:r>
              <a:rPr lang="en-US" baseline="0" dirty="0" smtClean="0"/>
              <a:t>Writing custom steps requires familiarity with Java. </a:t>
            </a:r>
          </a:p>
          <a:p>
            <a:r>
              <a:rPr lang="en-US" baseline="0" dirty="0" smtClean="0"/>
              <a:t>Many teams are mixed with some users experienced in Java and focusing on custom steps and others working on the BDD &amp; object repository.</a:t>
            </a:r>
          </a:p>
          <a:p>
            <a:r>
              <a:rPr lang="en-US" baseline="0" dirty="0" smtClean="0"/>
              <a:t>This module assumes prior knowledge of Java by at least some of the team members. </a:t>
            </a:r>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2</a:t>
            </a:fld>
            <a:endParaRPr lang="en-US"/>
          </a:p>
        </p:txBody>
      </p:sp>
    </p:spTree>
    <p:extLst>
      <p:ext uri="{BB962C8B-B14F-4D97-AF65-F5344CB8AC3E}">
        <p14:creationId xmlns:p14="http://schemas.microsoft.com/office/powerpoint/2010/main" val="159319627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11FD40A8-D44B-46FB-9E9E-A37333F1397D}" type="slidenum">
              <a:rPr lang="en-US" smtClean="0"/>
              <a:pPr/>
              <a:t>3</a:t>
            </a:fld>
            <a:endParaRPr lang="en-US"/>
          </a:p>
        </p:txBody>
      </p:sp>
    </p:spTree>
    <p:extLst>
      <p:ext uri="{BB962C8B-B14F-4D97-AF65-F5344CB8AC3E}">
        <p14:creationId xmlns:p14="http://schemas.microsoft.com/office/powerpoint/2010/main" val="1393893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fld id="{10A5341C-6DD8-DA46-8724-4D45E3C7A1AE}" type="slidenum">
              <a:rPr lang="en-US" smtClean="0"/>
              <a:pPr/>
              <a:t>4</a:t>
            </a:fld>
            <a:endParaRPr lang="en-US"/>
          </a:p>
        </p:txBody>
      </p:sp>
    </p:spTree>
    <p:extLst>
      <p:ext uri="{BB962C8B-B14F-4D97-AF65-F5344CB8AC3E}">
        <p14:creationId xmlns:p14="http://schemas.microsoft.com/office/powerpoint/2010/main" val="372232261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Our test cases will have a lot of steps that</a:t>
            </a:r>
            <a:r>
              <a:rPr lang="en-US" baseline="0"/>
              <a:t> repeat themselves frequently. Logging in, going to the account page, making a purchase etc. all of these examples are a series of clicks and events on the device which can be wrapped by a single step definition and then re-used. </a:t>
            </a:r>
            <a:endParaRPr lang="en-US"/>
          </a:p>
        </p:txBody>
      </p:sp>
      <p:sp>
        <p:nvSpPr>
          <p:cNvPr id="4" name="Slide Number Placeholder 3"/>
          <p:cNvSpPr>
            <a:spLocks noGrp="1"/>
          </p:cNvSpPr>
          <p:nvPr>
            <p:ph type="sldNum" sz="quarter" idx="10"/>
          </p:nvPr>
        </p:nvSpPr>
        <p:spPr/>
        <p:txBody>
          <a:bodyPr/>
          <a:lstStyle/>
          <a:p>
            <a:fld id="{6B74568C-6FCE-2B40-BE0B-1689D2E017D6}" type="slidenum">
              <a:rPr lang="en-US" smtClean="0"/>
              <a:t>5</a:t>
            </a:fld>
            <a:endParaRPr lang="en-US"/>
          </a:p>
        </p:txBody>
      </p:sp>
    </p:spTree>
    <p:extLst>
      <p:ext uri="{BB962C8B-B14F-4D97-AF65-F5344CB8AC3E}">
        <p14:creationId xmlns:p14="http://schemas.microsoft.com/office/powerpoint/2010/main" val="36379271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steps are a</a:t>
            </a:r>
            <a:r>
              <a:rPr lang="en-US" baseline="0" dirty="0"/>
              <a:t> Java class with a public method per step. </a:t>
            </a:r>
          </a:p>
          <a:p>
            <a:r>
              <a:rPr lang="en-US" baseline="0" dirty="0"/>
              <a:t>Each step has it's BDD name and then inside it the logic implementation to execute. </a:t>
            </a:r>
          </a:p>
          <a:p>
            <a:r>
              <a:rPr lang="en-US" baseline="0" dirty="0"/>
              <a:t>In this example, we have abstracted the differences between the platforms inside the steps and implemented for both iOS and Android. </a:t>
            </a:r>
            <a:endParaRPr lang="en-US" baseline="0" dirty="0" smtClean="0"/>
          </a:p>
          <a:p>
            <a:endParaRPr lang="en-US" baseline="0" dirty="0" smtClean="0"/>
          </a:p>
          <a:p>
            <a:r>
              <a:rPr lang="en-US" baseline="0" dirty="0" smtClean="0"/>
              <a:t>Note in the sample the method name that is the step name, the use of standard programming logic and the references to the </a:t>
            </a:r>
            <a:r>
              <a:rPr lang="en-US" baseline="0" dirty="0" err="1" smtClean="0"/>
              <a:t>Utils</a:t>
            </a:r>
            <a:r>
              <a:rPr lang="en-US" baseline="0" dirty="0" smtClean="0"/>
              <a:t> class.</a:t>
            </a:r>
            <a:endParaRPr lang="en-US" baseline="0" dirty="0"/>
          </a:p>
          <a:p>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6</a:t>
            </a:fld>
            <a:endParaRPr lang="en-US"/>
          </a:p>
        </p:txBody>
      </p:sp>
    </p:spTree>
    <p:extLst>
      <p:ext uri="{BB962C8B-B14F-4D97-AF65-F5344CB8AC3E}">
        <p14:creationId xmlns:p14="http://schemas.microsoft.com/office/powerpoint/2010/main" val="36434146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Review how these steps</a:t>
            </a:r>
            <a:r>
              <a:rPr lang="en-US" baseline="0"/>
              <a:t> were implemented in the Contacts steps class. </a:t>
            </a:r>
            <a:endParaRPr lang="en-US"/>
          </a:p>
        </p:txBody>
      </p:sp>
      <p:sp>
        <p:nvSpPr>
          <p:cNvPr id="4" name="Slide Number Placeholder 3"/>
          <p:cNvSpPr>
            <a:spLocks noGrp="1"/>
          </p:cNvSpPr>
          <p:nvPr>
            <p:ph type="sldNum" sz="quarter" idx="10"/>
          </p:nvPr>
        </p:nvSpPr>
        <p:spPr/>
        <p:txBody>
          <a:bodyPr/>
          <a:lstStyle/>
          <a:p>
            <a:fld id="{6B74568C-6FCE-2B40-BE0B-1689D2E017D6}" type="slidenum">
              <a:rPr lang="en-US" smtClean="0"/>
              <a:t>7</a:t>
            </a:fld>
            <a:endParaRPr lang="en-US"/>
          </a:p>
        </p:txBody>
      </p:sp>
    </p:spTree>
    <p:extLst>
      <p:ext uri="{BB962C8B-B14F-4D97-AF65-F5344CB8AC3E}">
        <p14:creationId xmlns:p14="http://schemas.microsoft.com/office/powerpoint/2010/main" val="3360397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a:t>
            </a:r>
            <a:r>
              <a:rPr lang="en-US" baseline="0" dirty="0"/>
              <a:t> can write anything you want in a custom step as you are using standard Java. Logic, if statements, loops, private methods and literally everything you need is available. </a:t>
            </a:r>
          </a:p>
          <a:p>
            <a:r>
              <a:rPr lang="en-US" baseline="0" dirty="0"/>
              <a:t>Quantum also provides a series of pre-built methods you can use, these methods all run some Perfecto command. You can write the same yourself or make tweaks if you need, but in many cases the resources will save you some valuable typing time. </a:t>
            </a:r>
          </a:p>
          <a:p>
            <a:endParaRPr lang="en-US" baseline="0" dirty="0"/>
          </a:p>
          <a:p>
            <a:r>
              <a:rPr lang="en-US" baseline="0" dirty="0"/>
              <a:t>Go into the 3 items listed and show how to refer to them and use them. </a:t>
            </a:r>
            <a:endParaRPr lang="en-US" baseline="0" dirty="0" smtClean="0"/>
          </a:p>
          <a:p>
            <a:endParaRPr lang="en-US" baseline="0" dirty="0" smtClean="0"/>
          </a:p>
          <a:p>
            <a:r>
              <a:rPr lang="en-US" baseline="0" dirty="0" smtClean="0"/>
              <a:t>We will be delving into the Quantum </a:t>
            </a:r>
            <a:r>
              <a:rPr lang="en-US" baseline="0" dirty="0" err="1" smtClean="0"/>
              <a:t>utils</a:t>
            </a:r>
            <a:r>
              <a:rPr lang="en-US" baseline="0" dirty="0" smtClean="0"/>
              <a:t> classes in more depth in later modules. </a:t>
            </a:r>
            <a:endParaRPr lang="en-US" dirty="0"/>
          </a:p>
        </p:txBody>
      </p:sp>
      <p:sp>
        <p:nvSpPr>
          <p:cNvPr id="4" name="Slide Number Placeholder 3"/>
          <p:cNvSpPr>
            <a:spLocks noGrp="1"/>
          </p:cNvSpPr>
          <p:nvPr>
            <p:ph type="sldNum" sz="quarter" idx="10"/>
          </p:nvPr>
        </p:nvSpPr>
        <p:spPr/>
        <p:txBody>
          <a:bodyPr/>
          <a:lstStyle/>
          <a:p>
            <a:fld id="{6B74568C-6FCE-2B40-BE0B-1689D2E017D6}" type="slidenum">
              <a:rPr lang="en-US" smtClean="0"/>
              <a:t>8</a:t>
            </a:fld>
            <a:endParaRPr lang="en-US"/>
          </a:p>
        </p:txBody>
      </p:sp>
    </p:spTree>
    <p:extLst>
      <p:ext uri="{BB962C8B-B14F-4D97-AF65-F5344CB8AC3E}">
        <p14:creationId xmlns:p14="http://schemas.microsoft.com/office/powerpoint/2010/main" val="6583497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3500" dirty="0" smtClean="0">
                <a:latin typeface="+mn-lt"/>
                <a:ea typeface="+mn-ea"/>
                <a:cs typeface="+mn-cs"/>
              </a:rPr>
              <a:t>You can see here a few advanced</a:t>
            </a:r>
            <a:r>
              <a:rPr lang="en-US" sz="3500" baseline="0" dirty="0" smtClean="0">
                <a:latin typeface="+mn-lt"/>
                <a:ea typeface="+mn-ea"/>
                <a:cs typeface="+mn-cs"/>
              </a:rPr>
              <a:t> options for referring to locators in the code. Find the method which best suits you. </a:t>
            </a:r>
            <a:endParaRPr lang="en-US" sz="3500" dirty="0" smtClean="0">
              <a:latin typeface="+mn-lt"/>
              <a:ea typeface="+mn-ea"/>
              <a:cs typeface="+mn-cs"/>
            </a:endParaRPr>
          </a:p>
          <a:p>
            <a:endParaRPr lang="en-US" sz="3500" dirty="0" smtClean="0">
              <a:latin typeface="+mn-lt"/>
              <a:ea typeface="+mn-ea"/>
              <a:cs typeface="+mn-cs"/>
            </a:endParaRPr>
          </a:p>
          <a:p>
            <a:endParaRPr lang="en-US" sz="3500" dirty="0" smtClean="0">
              <a:latin typeface="+mn-lt"/>
              <a:ea typeface="+mn-ea"/>
              <a:cs typeface="+mn-cs"/>
            </a:endParaRPr>
          </a:p>
          <a:p>
            <a:r>
              <a:rPr lang="en-US" sz="3500" dirty="0" smtClean="0">
                <a:latin typeface="+mn-lt"/>
                <a:ea typeface="+mn-ea"/>
                <a:cs typeface="+mn-cs"/>
              </a:rPr>
              <a:t>Using </a:t>
            </a:r>
            <a:r>
              <a:rPr lang="en-US" sz="3500" dirty="0">
                <a:latin typeface="+mn-lt"/>
                <a:ea typeface="+mn-ea"/>
                <a:cs typeface="+mn-cs"/>
              </a:rPr>
              <a:t>@</a:t>
            </a:r>
            <a:r>
              <a:rPr lang="en-US" sz="3500" dirty="0" err="1">
                <a:latin typeface="+mn-lt"/>
                <a:ea typeface="+mn-ea"/>
                <a:cs typeface="+mn-cs"/>
              </a:rPr>
              <a:t>FindBy</a:t>
            </a:r>
            <a:endParaRPr lang="en-US" sz="3500" dirty="0">
              <a:latin typeface="+mn-lt"/>
              <a:ea typeface="+mn-ea"/>
              <a:cs typeface="+mn-cs"/>
            </a:endParaRPr>
          </a:p>
          <a:p>
            <a:pPr marL="457200" lvl="1" indent="0">
              <a:buNone/>
            </a:pPr>
            <a:r>
              <a:rPr lang="en-US" sz="3100" dirty="0">
                <a:latin typeface="+mn-lt"/>
                <a:ea typeface="+mn-ea"/>
                <a:cs typeface="+mn-cs"/>
              </a:rPr>
              <a:t>@</a:t>
            </a:r>
            <a:r>
              <a:rPr lang="en-US" sz="3100" dirty="0" err="1">
                <a:latin typeface="+mn-lt"/>
                <a:ea typeface="+mn-ea"/>
                <a:cs typeface="+mn-cs"/>
              </a:rPr>
              <a:t>FindBy</a:t>
            </a:r>
            <a:r>
              <a:rPr lang="en-US" sz="3100" dirty="0">
                <a:latin typeface="+mn-lt"/>
                <a:ea typeface="+mn-ea"/>
                <a:cs typeface="+mn-cs"/>
              </a:rPr>
              <a:t>(locator = "&lt;Element Locator&gt;") </a:t>
            </a:r>
          </a:p>
          <a:p>
            <a:pPr marL="457200" lvl="1" indent="0">
              <a:buNone/>
            </a:pPr>
            <a:r>
              <a:rPr lang="en-US" sz="3100" dirty="0">
                <a:latin typeface="+mn-lt"/>
                <a:ea typeface="+mn-ea"/>
                <a:cs typeface="+mn-cs"/>
              </a:rPr>
              <a:t>@</a:t>
            </a:r>
            <a:r>
              <a:rPr lang="en-US" sz="3100" dirty="0" err="1">
                <a:latin typeface="+mn-lt"/>
                <a:ea typeface="+mn-ea"/>
                <a:cs typeface="+mn-cs"/>
              </a:rPr>
              <a:t>FindBy</a:t>
            </a:r>
            <a:r>
              <a:rPr lang="en-US" sz="3100" dirty="0">
                <a:latin typeface="+mn-lt"/>
                <a:ea typeface="+mn-ea"/>
                <a:cs typeface="+mn-cs"/>
              </a:rPr>
              <a:t>(locator = "</a:t>
            </a:r>
            <a:r>
              <a:rPr lang="en-US" sz="3100" dirty="0" err="1">
                <a:latin typeface="+mn-lt"/>
                <a:ea typeface="+mn-ea"/>
                <a:cs typeface="+mn-cs"/>
              </a:rPr>
              <a:t>css</a:t>
            </a:r>
            <a:r>
              <a:rPr lang="en-US" sz="3100" dirty="0">
                <a:latin typeface="+mn-lt"/>
                <a:ea typeface="+mn-ea"/>
                <a:cs typeface="+mn-cs"/>
              </a:rPr>
              <a:t>=&lt;</a:t>
            </a:r>
            <a:r>
              <a:rPr lang="en-US" sz="3100" dirty="0" err="1">
                <a:latin typeface="+mn-lt"/>
                <a:ea typeface="+mn-ea"/>
                <a:cs typeface="+mn-cs"/>
              </a:rPr>
              <a:t>css</a:t>
            </a:r>
            <a:r>
              <a:rPr lang="en-US" sz="3100" dirty="0">
                <a:latin typeface="+mn-lt"/>
                <a:ea typeface="+mn-ea"/>
                <a:cs typeface="+mn-cs"/>
              </a:rPr>
              <a:t> locator&gt;") </a:t>
            </a:r>
          </a:p>
          <a:p>
            <a:pPr marL="457200" lvl="1" indent="0">
              <a:buNone/>
            </a:pPr>
            <a:r>
              <a:rPr lang="en-US" sz="3100" dirty="0">
                <a:latin typeface="+mn-lt"/>
                <a:ea typeface="+mn-ea"/>
                <a:cs typeface="+mn-cs"/>
              </a:rPr>
              <a:t>@</a:t>
            </a:r>
            <a:r>
              <a:rPr lang="en-US" sz="3100" dirty="0" err="1">
                <a:latin typeface="+mn-lt"/>
                <a:ea typeface="+mn-ea"/>
                <a:cs typeface="+mn-cs"/>
              </a:rPr>
              <a:t>FindBy</a:t>
            </a:r>
            <a:r>
              <a:rPr lang="en-US" sz="3100" dirty="0">
                <a:latin typeface="+mn-lt"/>
                <a:ea typeface="+mn-ea"/>
                <a:cs typeface="+mn-cs"/>
              </a:rPr>
              <a:t>(locator = "</a:t>
            </a:r>
            <a:r>
              <a:rPr lang="en-US" sz="3100" dirty="0" err="1">
                <a:latin typeface="+mn-lt"/>
                <a:ea typeface="+mn-ea"/>
                <a:cs typeface="+mn-cs"/>
              </a:rPr>
              <a:t>xpath</a:t>
            </a:r>
            <a:r>
              <a:rPr lang="en-US" sz="3100" dirty="0">
                <a:latin typeface="+mn-lt"/>
                <a:ea typeface="+mn-ea"/>
                <a:cs typeface="+mn-cs"/>
              </a:rPr>
              <a:t>=&lt;</a:t>
            </a:r>
            <a:r>
              <a:rPr lang="en-US" sz="3100" dirty="0" err="1">
                <a:latin typeface="+mn-lt"/>
                <a:ea typeface="+mn-ea"/>
                <a:cs typeface="+mn-cs"/>
              </a:rPr>
              <a:t>xpath</a:t>
            </a:r>
            <a:r>
              <a:rPr lang="en-US" sz="3100" dirty="0">
                <a:latin typeface="+mn-lt"/>
                <a:ea typeface="+mn-ea"/>
                <a:cs typeface="+mn-cs"/>
              </a:rPr>
              <a:t> locator&gt;") </a:t>
            </a:r>
          </a:p>
          <a:p>
            <a:pPr marL="457200" lvl="1" indent="0">
              <a:buNone/>
            </a:pPr>
            <a:r>
              <a:rPr lang="en-US" sz="3100" dirty="0">
                <a:latin typeface="+mn-lt"/>
                <a:ea typeface="+mn-ea"/>
                <a:cs typeface="+mn-cs"/>
              </a:rPr>
              <a:t>@</a:t>
            </a:r>
            <a:r>
              <a:rPr lang="en-US" sz="3100" dirty="0" err="1">
                <a:latin typeface="+mn-lt"/>
                <a:ea typeface="+mn-ea"/>
                <a:cs typeface="+mn-cs"/>
              </a:rPr>
              <a:t>FindBy</a:t>
            </a:r>
            <a:r>
              <a:rPr lang="en-US" sz="3100" dirty="0">
                <a:latin typeface="+mn-lt"/>
                <a:ea typeface="+mn-ea"/>
                <a:cs typeface="+mn-cs"/>
              </a:rPr>
              <a:t>(locator = "id=&lt;element id&gt;") </a:t>
            </a:r>
          </a:p>
          <a:p>
            <a:pPr marL="457200" lvl="1" indent="0">
              <a:buNone/>
            </a:pPr>
            <a:r>
              <a:rPr lang="en-US" sz="3100" dirty="0">
                <a:latin typeface="+mn-lt"/>
                <a:ea typeface="+mn-ea"/>
                <a:cs typeface="+mn-cs"/>
              </a:rPr>
              <a:t>@</a:t>
            </a:r>
            <a:r>
              <a:rPr lang="en-US" sz="3100" dirty="0" err="1">
                <a:latin typeface="+mn-lt"/>
                <a:ea typeface="+mn-ea"/>
                <a:cs typeface="+mn-cs"/>
              </a:rPr>
              <a:t>FindBy</a:t>
            </a:r>
            <a:r>
              <a:rPr lang="en-US" sz="3100" dirty="0">
                <a:latin typeface="+mn-lt"/>
                <a:ea typeface="+mn-ea"/>
                <a:cs typeface="+mn-cs"/>
              </a:rPr>
              <a:t>(locator = "name=&lt;element name&gt;") </a:t>
            </a:r>
          </a:p>
          <a:p>
            <a:pPr marL="457200" lvl="1" indent="0">
              <a:buNone/>
            </a:pPr>
            <a:r>
              <a:rPr lang="en-US" sz="3100" dirty="0">
                <a:latin typeface="+mn-lt"/>
                <a:ea typeface="+mn-ea"/>
                <a:cs typeface="+mn-cs"/>
              </a:rPr>
              <a:t>@</a:t>
            </a:r>
            <a:r>
              <a:rPr lang="en-US" sz="3100" dirty="0" err="1">
                <a:latin typeface="+mn-lt"/>
                <a:ea typeface="+mn-ea"/>
                <a:cs typeface="+mn-cs"/>
              </a:rPr>
              <a:t>FindBy</a:t>
            </a:r>
            <a:r>
              <a:rPr lang="en-US" sz="3100" dirty="0">
                <a:latin typeface="+mn-lt"/>
                <a:ea typeface="+mn-ea"/>
                <a:cs typeface="+mn-cs"/>
              </a:rPr>
              <a:t>(locator = "link=&lt;link text&gt;") </a:t>
            </a:r>
          </a:p>
          <a:p>
            <a:pPr marL="457200" lvl="1" indent="0">
              <a:buNone/>
            </a:pPr>
            <a:r>
              <a:rPr lang="en-US" sz="3100" dirty="0">
                <a:latin typeface="+mn-lt"/>
                <a:ea typeface="+mn-ea"/>
                <a:cs typeface="+mn-cs"/>
              </a:rPr>
              <a:t>@</a:t>
            </a:r>
            <a:r>
              <a:rPr lang="en-US" sz="3100" dirty="0" err="1">
                <a:latin typeface="+mn-lt"/>
                <a:ea typeface="+mn-ea"/>
                <a:cs typeface="+mn-cs"/>
              </a:rPr>
              <a:t>FindBy</a:t>
            </a:r>
            <a:r>
              <a:rPr lang="en-US" sz="3100" dirty="0">
                <a:latin typeface="+mn-lt"/>
                <a:ea typeface="+mn-ea"/>
                <a:cs typeface="+mn-cs"/>
              </a:rPr>
              <a:t>(locator = "</a:t>
            </a:r>
            <a:r>
              <a:rPr lang="en-US" sz="3100" dirty="0" err="1">
                <a:latin typeface="+mn-lt"/>
                <a:ea typeface="+mn-ea"/>
                <a:cs typeface="+mn-cs"/>
              </a:rPr>
              <a:t>partialLink</a:t>
            </a:r>
            <a:r>
              <a:rPr lang="en-US" sz="3100" dirty="0">
                <a:latin typeface="+mn-lt"/>
                <a:ea typeface="+mn-ea"/>
                <a:cs typeface="+mn-cs"/>
              </a:rPr>
              <a:t>=&lt;partial link text&gt;") </a:t>
            </a:r>
          </a:p>
          <a:p>
            <a:pPr marL="457200" lvl="1" indent="0">
              <a:buNone/>
            </a:pPr>
            <a:r>
              <a:rPr lang="en-US" sz="3100" dirty="0">
                <a:latin typeface="+mn-lt"/>
                <a:ea typeface="+mn-ea"/>
                <a:cs typeface="+mn-cs"/>
              </a:rPr>
              <a:t>@</a:t>
            </a:r>
            <a:r>
              <a:rPr lang="en-US" sz="3100" dirty="0" err="1">
                <a:latin typeface="+mn-lt"/>
                <a:ea typeface="+mn-ea"/>
                <a:cs typeface="+mn-cs"/>
              </a:rPr>
              <a:t>FindBy</a:t>
            </a:r>
            <a:r>
              <a:rPr lang="en-US" sz="3100" dirty="0">
                <a:latin typeface="+mn-lt"/>
                <a:ea typeface="+mn-ea"/>
                <a:cs typeface="+mn-cs"/>
              </a:rPr>
              <a:t>(locator = "</a:t>
            </a:r>
            <a:r>
              <a:rPr lang="en-US" sz="3100" dirty="0" err="1">
                <a:latin typeface="+mn-lt"/>
                <a:ea typeface="+mn-ea"/>
                <a:cs typeface="+mn-cs"/>
              </a:rPr>
              <a:t>className</a:t>
            </a:r>
            <a:r>
              <a:rPr lang="en-US" sz="3100" dirty="0">
                <a:latin typeface="+mn-lt"/>
                <a:ea typeface="+mn-ea"/>
                <a:cs typeface="+mn-cs"/>
              </a:rPr>
              <a:t>=&lt;class name&gt;") </a:t>
            </a:r>
          </a:p>
          <a:p>
            <a:pPr marL="457200" lvl="1" indent="0">
              <a:buNone/>
            </a:pPr>
            <a:r>
              <a:rPr lang="en-US" sz="3100" dirty="0">
                <a:latin typeface="+mn-lt"/>
                <a:ea typeface="+mn-ea"/>
                <a:cs typeface="+mn-cs"/>
              </a:rPr>
              <a:t>@</a:t>
            </a:r>
            <a:r>
              <a:rPr lang="en-US" sz="3100" dirty="0" err="1">
                <a:latin typeface="+mn-lt"/>
                <a:ea typeface="+mn-ea"/>
                <a:cs typeface="+mn-cs"/>
              </a:rPr>
              <a:t>FindBy</a:t>
            </a:r>
            <a:r>
              <a:rPr lang="en-US" sz="3100" dirty="0">
                <a:latin typeface="+mn-lt"/>
                <a:ea typeface="+mn-ea"/>
                <a:cs typeface="+mn-cs"/>
              </a:rPr>
              <a:t>(locator = "</a:t>
            </a:r>
            <a:r>
              <a:rPr lang="en-US" sz="3100" dirty="0" err="1">
                <a:latin typeface="+mn-lt"/>
                <a:ea typeface="+mn-ea"/>
                <a:cs typeface="+mn-cs"/>
              </a:rPr>
              <a:t>tagName</a:t>
            </a:r>
            <a:r>
              <a:rPr lang="en-US" sz="3100" dirty="0">
                <a:latin typeface="+mn-lt"/>
                <a:ea typeface="+mn-ea"/>
                <a:cs typeface="+mn-cs"/>
              </a:rPr>
              <a:t>=&lt;</a:t>
            </a:r>
            <a:r>
              <a:rPr lang="en-US" sz="3100" dirty="0" err="1">
                <a:latin typeface="+mn-lt"/>
                <a:ea typeface="+mn-ea"/>
                <a:cs typeface="+mn-cs"/>
              </a:rPr>
              <a:t>tagName</a:t>
            </a:r>
            <a:r>
              <a:rPr lang="en-US" sz="3100" dirty="0">
                <a:latin typeface="+mn-lt"/>
                <a:ea typeface="+mn-ea"/>
                <a:cs typeface="+mn-cs"/>
              </a:rPr>
              <a:t>&gt;") </a:t>
            </a:r>
          </a:p>
          <a:p>
            <a:pPr marL="457200" lvl="1" indent="0">
              <a:buNone/>
            </a:pPr>
            <a:r>
              <a:rPr lang="en-US" sz="3100" dirty="0">
                <a:latin typeface="+mn-lt"/>
                <a:ea typeface="+mn-ea"/>
                <a:cs typeface="+mn-cs"/>
              </a:rPr>
              <a:t>@</a:t>
            </a:r>
            <a:r>
              <a:rPr lang="en-US" sz="3100" dirty="0" err="1">
                <a:latin typeface="+mn-lt"/>
                <a:ea typeface="+mn-ea"/>
                <a:cs typeface="+mn-cs"/>
              </a:rPr>
              <a:t>FindBy</a:t>
            </a:r>
            <a:r>
              <a:rPr lang="en-US" sz="3100" dirty="0">
                <a:latin typeface="+mn-lt"/>
                <a:ea typeface="+mn-ea"/>
                <a:cs typeface="+mn-cs"/>
              </a:rPr>
              <a:t>(locator = "&lt;attribute-name&gt;=&lt;attribute-value&gt;") </a:t>
            </a:r>
          </a:p>
          <a:p>
            <a:pPr marL="457200" lvl="1" indent="0">
              <a:buNone/>
            </a:pPr>
            <a:r>
              <a:rPr lang="en-US" sz="3100" dirty="0">
                <a:latin typeface="+mn-lt"/>
                <a:ea typeface="+mn-ea"/>
                <a:cs typeface="+mn-cs"/>
              </a:rPr>
              <a:t>@</a:t>
            </a:r>
            <a:r>
              <a:rPr lang="en-US" sz="3100" dirty="0" err="1">
                <a:latin typeface="+mn-lt"/>
                <a:ea typeface="+mn-ea"/>
                <a:cs typeface="+mn-cs"/>
              </a:rPr>
              <a:t>FindBy</a:t>
            </a:r>
            <a:r>
              <a:rPr lang="en-US" sz="3100" dirty="0">
                <a:latin typeface="+mn-lt"/>
                <a:ea typeface="+mn-ea"/>
                <a:cs typeface="+mn-cs"/>
              </a:rPr>
              <a:t>(locator = "key=&lt;property that holds actual locator&gt;") </a:t>
            </a:r>
          </a:p>
          <a:p>
            <a:pPr marL="457200" lvl="1" indent="0">
              <a:buNone/>
            </a:pPr>
            <a:r>
              <a:rPr lang="en-US" sz="3100" dirty="0">
                <a:latin typeface="+mn-lt"/>
                <a:ea typeface="+mn-ea"/>
                <a:cs typeface="+mn-cs"/>
              </a:rPr>
              <a:t>@</a:t>
            </a:r>
            <a:r>
              <a:rPr lang="en-US" sz="3100" dirty="0" err="1">
                <a:latin typeface="+mn-lt"/>
                <a:ea typeface="+mn-ea"/>
                <a:cs typeface="+mn-cs"/>
              </a:rPr>
              <a:t>FindBy</a:t>
            </a:r>
            <a:r>
              <a:rPr lang="en-US" sz="3100" dirty="0">
                <a:latin typeface="+mn-lt"/>
                <a:ea typeface="+mn-ea"/>
                <a:cs typeface="+mn-cs"/>
              </a:rPr>
              <a:t>(locator = "property that holds actual locator")</a:t>
            </a:r>
            <a:endParaRPr lang="en-US" dirty="0"/>
          </a:p>
        </p:txBody>
      </p:sp>
      <p:sp>
        <p:nvSpPr>
          <p:cNvPr id="4" name="Slide Number Placeholder 3"/>
          <p:cNvSpPr>
            <a:spLocks noGrp="1"/>
          </p:cNvSpPr>
          <p:nvPr>
            <p:ph type="sldNum" sz="quarter" idx="10"/>
          </p:nvPr>
        </p:nvSpPr>
        <p:spPr/>
        <p:txBody>
          <a:bodyPr/>
          <a:lstStyle/>
          <a:p>
            <a:fld id="{CEFDC174-58B8-44A2-A4A5-2629B41D9253}" type="slidenum">
              <a:rPr lang="en-US"/>
              <a:t>9</a:t>
            </a:fld>
            <a:endParaRPr lang="en-US"/>
          </a:p>
        </p:txBody>
      </p:sp>
    </p:spTree>
    <p:extLst>
      <p:ext uri="{BB962C8B-B14F-4D97-AF65-F5344CB8AC3E}">
        <p14:creationId xmlns:p14="http://schemas.microsoft.com/office/powerpoint/2010/main" val="15264288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jpeg"/><Relationship Id="rId3"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p:cNvSpPr/>
          <p:nvPr userDrawn="1"/>
        </p:nvSpPr>
        <p:spPr>
          <a:xfrm>
            <a:off x="0" y="0"/>
            <a:ext cx="12192000" cy="93821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5" name="Picture 13"/>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1214438"/>
            <a:ext cx="12192000" cy="5475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1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360363" y="131763"/>
            <a:ext cx="5076825" cy="1920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ctrTitle"/>
          </p:nvPr>
        </p:nvSpPr>
        <p:spPr>
          <a:xfrm>
            <a:off x="4743648" y="2896797"/>
            <a:ext cx="6999174" cy="739811"/>
          </a:xfrm>
          <a:noFill/>
          <a:ln>
            <a:noFill/>
          </a:ln>
        </p:spPr>
        <p:txBody>
          <a:bodyPr anchor="b"/>
          <a:lstStyle>
            <a:lvl1pPr algn="l">
              <a:defRPr sz="4000">
                <a:solidFill>
                  <a:schemeClr val="accent5">
                    <a:lumMod val="50000"/>
                  </a:schemeClr>
                </a:solidFill>
              </a:defRPr>
            </a:lvl1pPr>
          </a:lstStyle>
          <a:p>
            <a:r>
              <a:rPr lang="en-US"/>
              <a:t>Click to edit Master title style</a:t>
            </a:r>
          </a:p>
        </p:txBody>
      </p:sp>
      <p:sp>
        <p:nvSpPr>
          <p:cNvPr id="3" name="Subtitle 2"/>
          <p:cNvSpPr>
            <a:spLocks noGrp="1"/>
          </p:cNvSpPr>
          <p:nvPr>
            <p:ph type="subTitle" idx="1"/>
          </p:nvPr>
        </p:nvSpPr>
        <p:spPr>
          <a:xfrm>
            <a:off x="4743648" y="3636608"/>
            <a:ext cx="4386407" cy="532435"/>
          </a:xfrm>
          <a:noFill/>
          <a:ln>
            <a:noFill/>
          </a:ln>
        </p:spPr>
        <p:txBody>
          <a:bodyPr/>
          <a:lstStyle>
            <a:lvl1pPr marL="0" indent="0" algn="l">
              <a:buNone/>
              <a:defRPr sz="2400" i="1">
                <a:solidFill>
                  <a:schemeClr val="accent5">
                    <a:lumMod val="5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7" name="Footer Placeholder 4"/>
          <p:cNvSpPr>
            <a:spLocks noGrp="1"/>
          </p:cNvSpPr>
          <p:nvPr>
            <p:ph type="ftr" sz="quarter" idx="10"/>
          </p:nvPr>
        </p:nvSpPr>
        <p:spPr/>
        <p:txBody>
          <a:bodyPr/>
          <a:lstStyle>
            <a:lvl1pPr>
              <a:defRPr/>
            </a:lvl1pPr>
          </a:lstStyle>
          <a:p>
            <a:pPr>
              <a:defRPr/>
            </a:pPr>
            <a:r>
              <a:rPr lang="en-US"/>
              <a:t>© 2015, Perfecto Mobile Ltd.  All Rights Reserved.  </a:t>
            </a:r>
          </a:p>
        </p:txBody>
      </p:sp>
    </p:spTree>
    <p:extLst>
      <p:ext uri="{BB962C8B-B14F-4D97-AF65-F5344CB8AC3E}">
        <p14:creationId xmlns:p14="http://schemas.microsoft.com/office/powerpoint/2010/main" val="19969523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1" y="184134"/>
            <a:ext cx="7225695" cy="793751"/>
          </a:xfrm>
        </p:spPr>
        <p:txBody>
          <a:bodyPr/>
          <a:lstStyle>
            <a:lvl1pPr>
              <a:defRPr sz="2800"/>
            </a:lvl1pPr>
          </a:lstStyle>
          <a:p>
            <a:r>
              <a:rPr lang="en-US"/>
              <a:t>Click to edit Master title style</a:t>
            </a:r>
          </a:p>
        </p:txBody>
      </p:sp>
      <p:sp>
        <p:nvSpPr>
          <p:cNvPr id="5" name="Content Placeholder 2"/>
          <p:cNvSpPr>
            <a:spLocks noGrp="1"/>
          </p:cNvSpPr>
          <p:nvPr>
            <p:ph idx="1"/>
          </p:nvPr>
        </p:nvSpPr>
        <p:spPr>
          <a:xfrm>
            <a:off x="313271" y="1405467"/>
            <a:ext cx="3980539" cy="4944533"/>
          </a:xfrm>
        </p:spPr>
        <p:txBody>
          <a:bodyPr lIns="180000" tIns="180000" rIns="180000" bIns="180000"/>
          <a:lstStyle>
            <a:lvl1pPr>
              <a:defRPr sz="1733"/>
            </a:lvl1pPr>
            <a:lvl2pPr>
              <a:defRPr sz="1467"/>
            </a:lvl2pPr>
            <a:lvl3pPr>
              <a:defRPr sz="1400"/>
            </a:lvl3pPr>
            <a:lvl4pPr>
              <a:defRPr sz="1467"/>
            </a:lvl4pPr>
            <a:lvl5pPr>
              <a:defRPr sz="1467"/>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0274405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pPr>
              <a:defRPr/>
            </a:pPr>
            <a:fld id="{5934C2C2-0E75-AB4D-A020-FB7787869643}" type="datetime1">
              <a:rPr lang="en-US"/>
              <a:pPr>
                <a:defRPr/>
              </a:pPr>
              <a:t>3/11/18</a:t>
            </a:fld>
            <a:endParaRPr lang="en-US"/>
          </a:p>
        </p:txBody>
      </p:sp>
      <p:sp>
        <p:nvSpPr>
          <p:cNvPr id="5" name="Slide Number Placeholder 5"/>
          <p:cNvSpPr>
            <a:spLocks noGrp="1"/>
          </p:cNvSpPr>
          <p:nvPr>
            <p:ph type="sldNum" sz="quarter" idx="11"/>
          </p:nvPr>
        </p:nvSpPr>
        <p:spPr/>
        <p:txBody>
          <a:bodyPr/>
          <a:lstStyle>
            <a:lvl1pPr>
              <a:defRPr/>
            </a:lvl1pPr>
          </a:lstStyle>
          <a:p>
            <a:pPr>
              <a:defRPr/>
            </a:pPr>
            <a:fld id="{4A8F8098-FC6F-DF4C-82F7-B17798BC7D66}" type="slidenum">
              <a:rPr lang="en-US"/>
              <a:pPr>
                <a:defRPr/>
              </a:pPr>
              <a:t>‹#›</a:t>
            </a:fld>
            <a:endParaRPr lang="en-US"/>
          </a:p>
        </p:txBody>
      </p:sp>
      <p:sp>
        <p:nvSpPr>
          <p:cNvPr id="6"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63263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4" name="Rectangle 3"/>
          <p:cNvSpPr/>
          <p:nvPr userDrawn="1"/>
        </p:nvSpPr>
        <p:spPr>
          <a:xfrm>
            <a:off x="5573713" y="609600"/>
            <a:ext cx="6618287" cy="2428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007A4597-EC60-FD49-9C65-A6E1BEF3EF67}" type="datetime1">
              <a:rPr lang="en-US"/>
              <a:pPr>
                <a:defRPr/>
              </a:pPr>
              <a:t>3/11/18</a:t>
            </a:fld>
            <a:endParaRPr lang="en-US"/>
          </a:p>
        </p:txBody>
      </p:sp>
      <p:sp>
        <p:nvSpPr>
          <p:cNvPr id="6" name="Slide Number Placeholder 5"/>
          <p:cNvSpPr>
            <a:spLocks noGrp="1"/>
          </p:cNvSpPr>
          <p:nvPr>
            <p:ph type="sldNum" sz="quarter" idx="11"/>
          </p:nvPr>
        </p:nvSpPr>
        <p:spPr/>
        <p:txBody>
          <a:bodyPr/>
          <a:lstStyle>
            <a:lvl1pPr>
              <a:defRPr/>
            </a:lvl1pPr>
          </a:lstStyle>
          <a:p>
            <a:pPr>
              <a:defRPr/>
            </a:pPr>
            <a:fld id="{2E593628-8C56-314E-BA5E-684E6EBD924D}"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099799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4" name="Title 1"/>
          <p:cNvSpPr txBox="1">
            <a:spLocks/>
          </p:cNvSpPr>
          <p:nvPr userDrawn="1"/>
        </p:nvSpPr>
        <p:spPr bwMode="auto">
          <a:xfrm>
            <a:off x="447675" y="512763"/>
            <a:ext cx="5116513" cy="293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l" rtl="0" fontAlgn="base">
              <a:lnSpc>
                <a:spcPct val="90000"/>
              </a:lnSpc>
              <a:spcBef>
                <a:spcPct val="0"/>
              </a:spcBef>
              <a:spcAft>
                <a:spcPct val="0"/>
              </a:spcAft>
              <a:defRPr sz="2400" b="1" kern="1200">
                <a:solidFill>
                  <a:schemeClr val="tx1"/>
                </a:solidFill>
                <a:latin typeface="Source Sans Pro" charset="0"/>
                <a:ea typeface="Source Sans Pro" charset="0"/>
                <a:cs typeface="Source Sans Pro" charset="0"/>
              </a:defRPr>
            </a:lvl1pPr>
            <a:lvl2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2pPr>
            <a:lvl3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3pPr>
            <a:lvl4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4pPr>
            <a:lvl5pPr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a:lstStyle>
          <a:p>
            <a:pPr defTabSz="914400" eaLnBrk="1" hangingPunct="1">
              <a:defRPr/>
            </a:pPr>
            <a:r>
              <a:rPr lang="en-US" sz="1600" b="0"/>
              <a:t>Click to edit Master sub-title style</a:t>
            </a:r>
          </a:p>
        </p:txBody>
      </p:sp>
      <p:sp>
        <p:nvSpPr>
          <p:cNvPr id="2" name="Title 1"/>
          <p:cNvSpPr>
            <a:spLocks noGrp="1"/>
          </p:cNvSpPr>
          <p:nvPr>
            <p:ph type="title"/>
          </p:nvPr>
        </p:nvSpPr>
        <p:spPr>
          <a:xfrm>
            <a:off x="446926" y="164388"/>
            <a:ext cx="5116513" cy="347770"/>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pPr>
              <a:defRPr/>
            </a:pPr>
            <a:fld id="{8382ABCF-424C-2A48-A25C-1B545386741E}" type="datetime1">
              <a:rPr lang="en-US"/>
              <a:pPr>
                <a:defRPr/>
              </a:pPr>
              <a:t>3/11/18</a:t>
            </a:fld>
            <a:endParaRPr lang="en-US"/>
          </a:p>
        </p:txBody>
      </p:sp>
      <p:sp>
        <p:nvSpPr>
          <p:cNvPr id="6" name="Slide Number Placeholder 5"/>
          <p:cNvSpPr>
            <a:spLocks noGrp="1"/>
          </p:cNvSpPr>
          <p:nvPr>
            <p:ph type="sldNum" sz="quarter" idx="11"/>
          </p:nvPr>
        </p:nvSpPr>
        <p:spPr/>
        <p:txBody>
          <a:bodyPr/>
          <a:lstStyle>
            <a:lvl1pPr>
              <a:defRPr/>
            </a:lvl1pPr>
          </a:lstStyle>
          <a:p>
            <a:pPr>
              <a:defRPr/>
            </a:pPr>
            <a:fld id="{D3131197-130E-6341-AA55-1421D3A9877A}"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20468119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fld id="{333DC6E8-3D51-C848-AD24-B4CBBDA2FE1F}" type="datetime1">
              <a:rPr lang="en-US"/>
              <a:pPr>
                <a:defRPr/>
              </a:pPr>
              <a:t>3/11/18</a:t>
            </a:fld>
            <a:endParaRPr lang="en-US"/>
          </a:p>
        </p:txBody>
      </p:sp>
      <p:sp>
        <p:nvSpPr>
          <p:cNvPr id="6" name="Slide Number Placeholder 6"/>
          <p:cNvSpPr>
            <a:spLocks noGrp="1"/>
          </p:cNvSpPr>
          <p:nvPr>
            <p:ph type="sldNum" sz="quarter" idx="11"/>
          </p:nvPr>
        </p:nvSpPr>
        <p:spPr/>
        <p:txBody>
          <a:bodyPr/>
          <a:lstStyle>
            <a:lvl1pPr>
              <a:defRPr/>
            </a:lvl1pPr>
          </a:lstStyle>
          <a:p>
            <a:pPr>
              <a:defRPr/>
            </a:pPr>
            <a:fld id="{2F24ADBB-AD8B-164A-A54B-5460D1291260}"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8248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1"/>
          <p:cNvSpPr>
            <a:spLocks noGrp="1"/>
          </p:cNvSpPr>
          <p:nvPr>
            <p:ph type="title"/>
          </p:nvPr>
        </p:nvSpPr>
        <p:spPr>
          <a:xfrm>
            <a:off x="457200" y="58738"/>
            <a:ext cx="5116513" cy="793750"/>
          </a:xfrm>
        </p:spPr>
        <p:txBody>
          <a:bodyPr/>
          <a:lstStyle>
            <a:lvl1pPr>
              <a:defRPr sz="2800"/>
            </a:lvl1pPr>
          </a:lstStyle>
          <a:p>
            <a:r>
              <a:rPr lang="en-US"/>
              <a:t>Click to edit Master title style</a:t>
            </a:r>
          </a:p>
        </p:txBody>
      </p:sp>
      <p:sp>
        <p:nvSpPr>
          <p:cNvPr id="7" name="Date Placeholder 6"/>
          <p:cNvSpPr>
            <a:spLocks noGrp="1"/>
          </p:cNvSpPr>
          <p:nvPr>
            <p:ph type="dt" sz="half" idx="10"/>
          </p:nvPr>
        </p:nvSpPr>
        <p:spPr/>
        <p:txBody>
          <a:bodyPr/>
          <a:lstStyle>
            <a:lvl1pPr>
              <a:defRPr/>
            </a:lvl1pPr>
          </a:lstStyle>
          <a:p>
            <a:pPr>
              <a:defRPr/>
            </a:pPr>
            <a:fld id="{1C8689BD-9814-4046-B4D9-CA1600B86066}" type="datetime1">
              <a:rPr lang="en-US"/>
              <a:pPr>
                <a:defRPr/>
              </a:pPr>
              <a:t>3/11/18</a:t>
            </a:fld>
            <a:endParaRPr lang="en-US"/>
          </a:p>
        </p:txBody>
      </p:sp>
      <p:sp>
        <p:nvSpPr>
          <p:cNvPr id="8" name="Slide Number Placeholder 8"/>
          <p:cNvSpPr>
            <a:spLocks noGrp="1"/>
          </p:cNvSpPr>
          <p:nvPr>
            <p:ph type="sldNum" sz="quarter" idx="11"/>
          </p:nvPr>
        </p:nvSpPr>
        <p:spPr/>
        <p:txBody>
          <a:bodyPr/>
          <a:lstStyle>
            <a:lvl1pPr>
              <a:defRPr/>
            </a:lvl1pPr>
          </a:lstStyle>
          <a:p>
            <a:pPr>
              <a:defRPr/>
            </a:pPr>
            <a:fld id="{AF492DAF-1D79-D542-AC03-54E8875BABB4}" type="slidenum">
              <a:rPr lang="en-US"/>
              <a:pPr>
                <a:defRPr/>
              </a:pPr>
              <a:t>‹#›</a:t>
            </a:fld>
            <a:endParaRPr lang="en-US"/>
          </a:p>
        </p:txBody>
      </p:sp>
      <p:sp>
        <p:nvSpPr>
          <p:cNvPr id="9"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6347423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800"/>
            </a:lvl1p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pPr>
              <a:defRPr/>
            </a:pPr>
            <a:fld id="{7512F287-09F9-4942-9411-AB00AD9C081F}" type="datetime1">
              <a:rPr lang="en-US"/>
              <a:pPr>
                <a:defRPr/>
              </a:pPr>
              <a:t>3/11/18</a:t>
            </a:fld>
            <a:endParaRPr lang="en-US"/>
          </a:p>
        </p:txBody>
      </p:sp>
      <p:sp>
        <p:nvSpPr>
          <p:cNvPr id="4" name="Slide Number Placeholder 4"/>
          <p:cNvSpPr>
            <a:spLocks noGrp="1"/>
          </p:cNvSpPr>
          <p:nvPr>
            <p:ph type="sldNum" sz="quarter" idx="11"/>
          </p:nvPr>
        </p:nvSpPr>
        <p:spPr/>
        <p:txBody>
          <a:bodyPr/>
          <a:lstStyle>
            <a:lvl1pPr>
              <a:defRPr/>
            </a:lvl1pPr>
          </a:lstStyle>
          <a:p>
            <a:pPr>
              <a:defRPr/>
            </a:pPr>
            <a:fld id="{F5A3FCFF-D82B-C34E-9266-2DC9948ABF83}" type="slidenum">
              <a:rPr lang="en-US"/>
              <a:pPr>
                <a:defRPr/>
              </a:pPr>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12030576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
          <p:cNvSpPr/>
          <p:nvPr userDrawn="1"/>
        </p:nvSpPr>
        <p:spPr>
          <a:xfrm>
            <a:off x="0" y="0"/>
            <a:ext cx="12192000" cy="11064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defTabSz="914346" eaLnBrk="1" fontAlgn="auto" hangingPunct="1">
              <a:spcBef>
                <a:spcPts val="0"/>
              </a:spcBef>
              <a:spcAft>
                <a:spcPts val="0"/>
              </a:spcAft>
              <a:defRPr/>
            </a:pPr>
            <a:endParaRPr lang="en-US"/>
          </a:p>
        </p:txBody>
      </p:sp>
      <p:sp>
        <p:nvSpPr>
          <p:cNvPr id="3" name="Date Placeholder 1"/>
          <p:cNvSpPr>
            <a:spLocks noGrp="1"/>
          </p:cNvSpPr>
          <p:nvPr>
            <p:ph type="dt" sz="half" idx="10"/>
          </p:nvPr>
        </p:nvSpPr>
        <p:spPr/>
        <p:txBody>
          <a:bodyPr/>
          <a:lstStyle>
            <a:lvl1pPr>
              <a:defRPr/>
            </a:lvl1pPr>
          </a:lstStyle>
          <a:p>
            <a:pPr>
              <a:defRPr/>
            </a:pPr>
            <a:fld id="{B4BCCDC6-AC3A-FE48-B067-80F500CEFF8F}" type="datetime1">
              <a:rPr lang="en-US"/>
              <a:pPr>
                <a:defRPr/>
              </a:pPr>
              <a:t>3/11/18</a:t>
            </a:fld>
            <a:endParaRPr lang="en-US"/>
          </a:p>
        </p:txBody>
      </p:sp>
      <p:sp>
        <p:nvSpPr>
          <p:cNvPr id="4" name="Slide Number Placeholder 3"/>
          <p:cNvSpPr>
            <a:spLocks noGrp="1"/>
          </p:cNvSpPr>
          <p:nvPr>
            <p:ph type="sldNum" sz="quarter" idx="11"/>
          </p:nvPr>
        </p:nvSpPr>
        <p:spPr/>
        <p:txBody>
          <a:bodyPr/>
          <a:lstStyle>
            <a:lvl1pPr>
              <a:defRPr/>
            </a:lvl1pPr>
          </a:lstStyle>
          <a:p>
            <a:pPr>
              <a:defRPr/>
            </a:pPr>
            <a:fld id="{CE752C8F-0848-C740-8A6F-AD99F498040D}" type="slidenum">
              <a:rPr lang="en-US"/>
              <a:pPr>
                <a:defRPr/>
              </a:pPr>
              <a:t>‹#›</a:t>
            </a:fld>
            <a:endParaRPr lang="en-US"/>
          </a:p>
        </p:txBody>
      </p:sp>
      <p:sp>
        <p:nvSpPr>
          <p:cNvPr id="5"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9510817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3" name="Content Placeholder 2"/>
          <p:cNvSpPr>
            <a:spLocks noGrp="1"/>
          </p:cNvSpPr>
          <p:nvPr>
            <p:ph idx="1"/>
          </p:nvPr>
        </p:nvSpPr>
        <p:spPr>
          <a:xfrm>
            <a:off x="5181600" y="1352051"/>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1352051"/>
            <a:ext cx="3932237" cy="451693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8" name="Title 1"/>
          <p:cNvSpPr>
            <a:spLocks noGrp="1"/>
          </p:cNvSpPr>
          <p:nvPr>
            <p:ph type="title"/>
          </p:nvPr>
        </p:nvSpPr>
        <p:spPr>
          <a:xfrm>
            <a:off x="457200" y="58738"/>
            <a:ext cx="5116513" cy="793750"/>
          </a:xfrm>
        </p:spPr>
        <p:txBody>
          <a:bodyPr/>
          <a:lstStyle>
            <a:lvl1pPr>
              <a:defRPr sz="2800"/>
            </a:lvl1pPr>
          </a:lstStyle>
          <a:p>
            <a:r>
              <a:rPr lang="en-US"/>
              <a:t>Click to edit Master title style</a:t>
            </a:r>
          </a:p>
        </p:txBody>
      </p:sp>
      <p:sp>
        <p:nvSpPr>
          <p:cNvPr id="5" name="Date Placeholder 4"/>
          <p:cNvSpPr>
            <a:spLocks noGrp="1"/>
          </p:cNvSpPr>
          <p:nvPr>
            <p:ph type="dt" sz="half" idx="10"/>
          </p:nvPr>
        </p:nvSpPr>
        <p:spPr/>
        <p:txBody>
          <a:bodyPr/>
          <a:lstStyle>
            <a:lvl1pPr>
              <a:defRPr/>
            </a:lvl1pPr>
          </a:lstStyle>
          <a:p>
            <a:pPr>
              <a:defRPr/>
            </a:pPr>
            <a:fld id="{2469E1D7-93CF-E842-8AEC-B96FC47E9C8C}" type="datetime1">
              <a:rPr lang="en-US"/>
              <a:pPr>
                <a:defRPr/>
              </a:pPr>
              <a:t>3/11/18</a:t>
            </a:fld>
            <a:endParaRPr lang="en-US"/>
          </a:p>
        </p:txBody>
      </p:sp>
      <p:sp>
        <p:nvSpPr>
          <p:cNvPr id="6" name="Slide Number Placeholder 6"/>
          <p:cNvSpPr>
            <a:spLocks noGrp="1"/>
          </p:cNvSpPr>
          <p:nvPr>
            <p:ph type="sldNum" sz="quarter" idx="11"/>
          </p:nvPr>
        </p:nvSpPr>
        <p:spPr/>
        <p:txBody>
          <a:bodyPr/>
          <a:lstStyle>
            <a:lvl1pPr>
              <a:defRPr/>
            </a:lvl1pPr>
          </a:lstStyle>
          <a:p>
            <a:pPr>
              <a:defRPr/>
            </a:pPr>
            <a:fld id="{2ACED08B-2C1D-C34C-9BC0-ABB2204BF908}" type="slidenum">
              <a:rPr lang="en-US"/>
              <a:pPr>
                <a:defRPr/>
              </a:pPr>
              <a:t>‹#›</a:t>
            </a:fld>
            <a:endParaRPr lang="en-US"/>
          </a:p>
        </p:txBody>
      </p:sp>
      <p:sp>
        <p:nvSpPr>
          <p:cNvPr id="7" name="Footer Placeholder 4"/>
          <p:cNvSpPr>
            <a:spLocks noGrp="1"/>
          </p:cNvSpPr>
          <p:nvPr>
            <p:ph type="ftr" sz="quarter" idx="12"/>
          </p:nvPr>
        </p:nvSpPr>
        <p:spPr>
          <a:xfrm>
            <a:off x="4038600" y="6643688"/>
            <a:ext cx="4114800" cy="284162"/>
          </a:xfrm>
        </p:spPr>
        <p:txBody>
          <a:bodyPr/>
          <a:lstStyle>
            <a:lvl1pPr algn="ctr">
              <a:defRPr sz="900">
                <a:solidFill>
                  <a:schemeClr val="bg1"/>
                </a:solidFill>
              </a:defRPr>
            </a:lvl1pPr>
          </a:lstStyle>
          <a:p>
            <a:pPr>
              <a:defRPr/>
            </a:pPr>
            <a:r>
              <a:rPr lang="en-US"/>
              <a:t>© 2015, Perfecto Mobile Ltd.  All Rights Reserved.  </a:t>
            </a:r>
          </a:p>
        </p:txBody>
      </p:sp>
    </p:spTree>
    <p:extLst>
      <p:ext uri="{BB962C8B-B14F-4D97-AF65-F5344CB8AC3E}">
        <p14:creationId xmlns:p14="http://schemas.microsoft.com/office/powerpoint/2010/main" val="300243369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image" Target="../media/image1.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58738"/>
            <a:ext cx="5116513" cy="79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182688"/>
            <a:ext cx="10515600" cy="4660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val="1"/>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7" name="Shape 4"/>
          <p:cNvSpPr/>
          <p:nvPr userDrawn="1"/>
        </p:nvSpPr>
        <p:spPr>
          <a:xfrm>
            <a:off x="0" y="165100"/>
            <a:ext cx="457200" cy="561975"/>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1029" name="Shape 108"/>
          <p:cNvSpPr>
            <a:spLocks noChangeShapeType="1"/>
          </p:cNvSpPr>
          <p:nvPr userDrawn="1"/>
        </p:nvSpPr>
        <p:spPr bwMode="auto">
          <a:xfrm flipV="1">
            <a:off x="5573713" y="700088"/>
            <a:ext cx="6610350" cy="20637"/>
          </a:xfrm>
          <a:prstGeom prst="line">
            <a:avLst/>
          </a:prstGeom>
          <a:noFill/>
          <a:ln w="28575">
            <a:solidFill>
              <a:srgbClr val="92D050"/>
            </a:solidFill>
            <a:miter lim="400000"/>
            <a:headEnd/>
            <a:tailEnd/>
          </a:ln>
          <a:extLst>
            <a:ext uri="{909E8E84-426E-40DD-AFC4-6F175D3DCCD1}">
              <a14:hiddenFill xmlns:a14="http://schemas.microsoft.com/office/drawing/2010/main">
                <a:noFill/>
              </a14:hiddenFill>
            </a:ext>
          </a:extLst>
        </p:spPr>
        <p:txBody>
          <a:bodyPr lIns="50800" tIns="50800" rIns="50800" bIns="50800" anchor="ctr"/>
          <a:lstStyle/>
          <a:p>
            <a:endParaRPr lang="en-US"/>
          </a:p>
        </p:txBody>
      </p:sp>
      <p:sp>
        <p:nvSpPr>
          <p:cNvPr id="12" name="Shape 4"/>
          <p:cNvSpPr/>
          <p:nvPr userDrawn="1"/>
        </p:nvSpPr>
        <p:spPr>
          <a:xfrm>
            <a:off x="-28575" y="6716713"/>
            <a:ext cx="12220575" cy="157162"/>
          </a:xfrm>
          <a:prstGeom prst="rect">
            <a:avLst/>
          </a:prstGeom>
          <a:solidFill>
            <a:srgbClr val="92D050"/>
          </a:solidFill>
          <a:ln w="12700">
            <a:miter lim="400000"/>
          </a:ln>
        </p:spPr>
        <p:txBody>
          <a:bodyPr lIns="50800" tIns="50800" rIns="50800" bIns="50800" anchor="ctr"/>
          <a:lstStyle/>
          <a:p>
            <a:pPr defTabSz="825500" eaLnBrk="1" fontAlgn="auto" hangingPunct="1">
              <a:lnSpc>
                <a:spcPct val="70000"/>
              </a:lnSpc>
              <a:spcBef>
                <a:spcPts val="0"/>
              </a:spcBef>
              <a:spcAft>
                <a:spcPts val="0"/>
              </a:spcAft>
              <a:defRPr sz="2300" b="1" cap="all" spc="-91">
                <a:solidFill>
                  <a:srgbClr val="FFFFFF"/>
                </a:solidFill>
                <a:latin typeface="Source Sans Pro Semibold"/>
                <a:ea typeface="Source Sans Pro Semibold"/>
                <a:cs typeface="Source Sans Pro Semibold"/>
                <a:sym typeface="Source Sans Pro Semibold"/>
              </a:defRPr>
            </a:pPr>
            <a:endParaRPr sz="2300" b="1" cap="all" spc="-91">
              <a:solidFill>
                <a:srgbClr val="FFFFFF"/>
              </a:solidFill>
              <a:latin typeface="Source Sans Pro Semibold"/>
              <a:ea typeface="Source Sans Pro Semibold"/>
              <a:cs typeface="Source Sans Pro Semibold"/>
              <a:sym typeface="Source Sans Pro Semibold"/>
            </a:endParaRPr>
          </a:p>
        </p:txBody>
      </p:sp>
      <p:sp>
        <p:nvSpPr>
          <p:cNvPr id="5" name="Footer Placeholder 4"/>
          <p:cNvSpPr>
            <a:spLocks noGrp="1"/>
          </p:cNvSpPr>
          <p:nvPr>
            <p:ph type="ftr" sz="quarter" idx="3"/>
          </p:nvPr>
        </p:nvSpPr>
        <p:spPr>
          <a:xfrm>
            <a:off x="4038600" y="6640513"/>
            <a:ext cx="4114800" cy="284162"/>
          </a:xfrm>
          <a:prstGeom prst="rect">
            <a:avLst/>
          </a:prstGeom>
        </p:spPr>
        <p:txBody>
          <a:bodyPr vert="horz" lIns="91440" tIns="45720" rIns="91440" bIns="45720" rtlCol="0" anchor="ctr"/>
          <a:lstStyle>
            <a:lvl1pPr algn="ctr" defTabSz="584200" eaLnBrk="1" fontAlgn="auto" latinLnBrk="1">
              <a:spcBef>
                <a:spcPts val="0"/>
              </a:spcBef>
              <a:spcAft>
                <a:spcPts val="0"/>
              </a:spcAft>
              <a:defRPr sz="900">
                <a:solidFill>
                  <a:schemeClr val="bg1"/>
                </a:solidFill>
                <a:latin typeface="+mn-lt"/>
                <a:ea typeface="Sosa Regular"/>
                <a:cs typeface="Sosa Regular"/>
                <a:sym typeface="Sosa Regular"/>
              </a:defRPr>
            </a:lvl1pPr>
          </a:lstStyle>
          <a:p>
            <a:pPr>
              <a:defRPr/>
            </a:pPr>
            <a:r>
              <a:rPr lang="en-US"/>
              <a:t>© 2015, Perfecto Mobile Ltd.  All Rights Reserved.  </a:t>
            </a:r>
          </a:p>
        </p:txBody>
      </p:sp>
      <p:sp>
        <p:nvSpPr>
          <p:cNvPr id="4" name="Date Placeholder 3"/>
          <p:cNvSpPr>
            <a:spLocks noGrp="1"/>
          </p:cNvSpPr>
          <p:nvPr>
            <p:ph type="dt" sz="half" idx="2"/>
          </p:nvPr>
        </p:nvSpPr>
        <p:spPr>
          <a:xfrm>
            <a:off x="838200" y="6640513"/>
            <a:ext cx="2743200" cy="284162"/>
          </a:xfrm>
          <a:prstGeom prst="rect">
            <a:avLst/>
          </a:prstGeom>
        </p:spPr>
        <p:txBody>
          <a:bodyPr vert="horz" lIns="91440" tIns="45720" rIns="91440" bIns="45720" rtlCol="0" anchor="ctr"/>
          <a:lstStyle>
            <a:lvl1pPr algn="l" defTabSz="914346" eaLnBrk="1" fontAlgn="auto" hangingPunct="1">
              <a:spcBef>
                <a:spcPts val="0"/>
              </a:spcBef>
              <a:spcAft>
                <a:spcPts val="0"/>
              </a:spcAft>
              <a:defRPr sz="900">
                <a:solidFill>
                  <a:schemeClr val="bg1"/>
                </a:solidFill>
                <a:latin typeface="+mn-lt"/>
              </a:defRPr>
            </a:lvl1pPr>
          </a:lstStyle>
          <a:p>
            <a:pPr>
              <a:defRPr/>
            </a:pPr>
            <a:fld id="{B0792C0D-626E-EE4D-BBFA-E0B7976366F6}" type="datetime1">
              <a:rPr lang="en-US"/>
              <a:pPr>
                <a:defRPr/>
              </a:pPr>
              <a:t>3/11/18</a:t>
            </a:fld>
            <a:endParaRPr lang="en-US"/>
          </a:p>
        </p:txBody>
      </p:sp>
      <p:sp>
        <p:nvSpPr>
          <p:cNvPr id="6" name="Slide Number Placeholder 5"/>
          <p:cNvSpPr>
            <a:spLocks noGrp="1"/>
          </p:cNvSpPr>
          <p:nvPr>
            <p:ph type="sldNum" sz="quarter" idx="4"/>
          </p:nvPr>
        </p:nvSpPr>
        <p:spPr>
          <a:xfrm>
            <a:off x="8610600" y="6651625"/>
            <a:ext cx="2743200" cy="249238"/>
          </a:xfrm>
          <a:prstGeom prst="rect">
            <a:avLst/>
          </a:prstGeom>
        </p:spPr>
        <p:txBody>
          <a:bodyPr vert="horz" lIns="91440" tIns="45720" rIns="91440" bIns="45720" rtlCol="0" anchor="ctr"/>
          <a:lstStyle>
            <a:lvl1pPr algn="r" defTabSz="914346" eaLnBrk="1" fontAlgn="auto" hangingPunct="1">
              <a:spcBef>
                <a:spcPts val="0"/>
              </a:spcBef>
              <a:spcAft>
                <a:spcPts val="0"/>
              </a:spcAft>
              <a:defRPr sz="900">
                <a:solidFill>
                  <a:schemeClr val="bg1"/>
                </a:solidFill>
                <a:latin typeface="+mn-lt"/>
              </a:defRPr>
            </a:lvl1pPr>
          </a:lstStyle>
          <a:p>
            <a:pPr>
              <a:defRPr/>
            </a:pPr>
            <a:fld id="{52E40551-DE96-6946-8161-831AAB993593}" type="slidenum">
              <a:rPr lang="en-US"/>
              <a:pPr>
                <a:defRPr/>
              </a:pPr>
              <a:t>‹#›</a:t>
            </a:fld>
            <a:endParaRPr lang="en-US"/>
          </a:p>
        </p:txBody>
      </p:sp>
      <p:pic>
        <p:nvPicPr>
          <p:cNvPr id="1035" name="Picture 12"/>
          <p:cNvPicPr>
            <a:picLocks noChangeAspect="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0372725" y="52388"/>
            <a:ext cx="1627188" cy="490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61133996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hdr="0"/>
  <p:txStyles>
    <p:titleStyle>
      <a:lvl1pPr algn="l" rtl="0" eaLnBrk="0" fontAlgn="base" hangingPunct="0">
        <a:lnSpc>
          <a:spcPct val="90000"/>
        </a:lnSpc>
        <a:spcBef>
          <a:spcPct val="0"/>
        </a:spcBef>
        <a:spcAft>
          <a:spcPct val="0"/>
        </a:spcAft>
        <a:defRPr sz="2800" b="1" kern="1200">
          <a:solidFill>
            <a:schemeClr val="tx1"/>
          </a:solidFill>
          <a:latin typeface="Source Sans Pro" charset="0"/>
          <a:ea typeface="Source Sans Pro" charset="0"/>
          <a:cs typeface="Source Sans Pro" charset="0"/>
        </a:defRPr>
      </a:lvl1pPr>
      <a:lvl2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2pPr>
      <a:lvl3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3pPr>
      <a:lvl4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4pPr>
      <a:lvl5pPr algn="l" rtl="0" eaLnBrk="0" fontAlgn="base" hangingPunct="0">
        <a:lnSpc>
          <a:spcPct val="90000"/>
        </a:lnSpc>
        <a:spcBef>
          <a:spcPct val="0"/>
        </a:spcBef>
        <a:spcAft>
          <a:spcPct val="0"/>
        </a:spcAft>
        <a:defRPr sz="2800" b="1">
          <a:solidFill>
            <a:schemeClr val="tx1"/>
          </a:solidFill>
          <a:latin typeface="Source Sans Pro" charset="0"/>
          <a:ea typeface="Source Sans Pro" charset="0"/>
          <a:cs typeface="Source Sans Pro" charset="0"/>
        </a:defRPr>
      </a:lvl5pPr>
      <a:lvl6pPr marL="4572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6pPr>
      <a:lvl7pPr marL="9144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7pPr>
      <a:lvl8pPr marL="13716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8pPr>
      <a:lvl9pPr marL="1828800" algn="l" rtl="0" fontAlgn="base">
        <a:lnSpc>
          <a:spcPct val="90000"/>
        </a:lnSpc>
        <a:spcBef>
          <a:spcPct val="0"/>
        </a:spcBef>
        <a:spcAft>
          <a:spcPct val="0"/>
        </a:spcAft>
        <a:defRPr sz="3200">
          <a:solidFill>
            <a:schemeClr val="tx1"/>
          </a:solidFill>
          <a:latin typeface="Source Sans Pro" charset="0"/>
          <a:ea typeface="Source Sans Pro" charset="0"/>
          <a:cs typeface="Source Sans Pro"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Source Sans Pro" charset="0"/>
          <a:ea typeface="Source Sans Pro" charset="0"/>
          <a:cs typeface="Source Sans Pro" charset="0"/>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Source Sans Pro" charset="0"/>
          <a:ea typeface="Source Sans Pro" charset="0"/>
          <a:cs typeface="Source Sans Pro" charset="0"/>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Source Sans Pro" charset="0"/>
          <a:ea typeface="Source Sans Pro" charset="0"/>
          <a:cs typeface="Source Sans Pro" charset="0"/>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Source Sans Pro" charset="0"/>
          <a:ea typeface="Source Sans Pro" charset="0"/>
          <a:cs typeface="Source Sans Pro" charset="0"/>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Source Sans Pro" charset="0"/>
          <a:ea typeface="Source Sans Pro" charset="0"/>
          <a:cs typeface="Source Sans Pro"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4" Type="http://schemas.openxmlformats.org/officeDocument/2006/relationships/image" Target="../media/image5.png"/><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0.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 Id="rId3" Type="http://schemas.openxmlformats.org/officeDocument/2006/relationships/image" Target="../media/image11.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2.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6.xml.rels><?xml version="1.0" encoding="UTF-8" standalone="yes"?>
<Relationships xmlns="http://schemas.openxmlformats.org/package/2006/relationships"><Relationship Id="rId3" Type="http://schemas.openxmlformats.org/officeDocument/2006/relationships/hyperlink" Target="https://github.com/Project-Quantum" TargetMode="External"/><Relationship Id="rId4" Type="http://schemas.openxmlformats.org/officeDocument/2006/relationships/hyperlink" Target="http://developers.perfectomobile.com/display/PD/Function+Reference" TargetMode="External"/><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3.xml"/><Relationship Id="rId3" Type="http://schemas.openxmlformats.org/officeDocument/2006/relationships/image" Target="../media/image6.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7.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image" Target="../media/image9.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l="-120" r="-241"/>
          <a:stretch/>
        </p:blipFill>
        <p:spPr>
          <a:xfrm flipH="1">
            <a:off x="-2" y="0"/>
            <a:ext cx="17902031" cy="10058400"/>
          </a:xfrm>
          <a:prstGeom prst="rect">
            <a:avLst/>
          </a:prstGeom>
        </p:spPr>
      </p:pic>
      <p:sp>
        <p:nvSpPr>
          <p:cNvPr id="3" name="Subtitle 2"/>
          <p:cNvSpPr>
            <a:spLocks noGrp="1"/>
          </p:cNvSpPr>
          <p:nvPr>
            <p:ph type="subTitle" idx="1"/>
          </p:nvPr>
        </p:nvSpPr>
        <p:spPr/>
        <p:txBody>
          <a:bodyPr>
            <a:normAutofit/>
          </a:bodyPr>
          <a:lstStyle/>
          <a:p>
            <a:pPr>
              <a:buFont typeface="Arial" charset="0"/>
              <a:buNone/>
              <a:defRPr/>
            </a:pPr>
            <a:r>
              <a:rPr lang="en-US"/>
              <a:t> </a:t>
            </a:r>
          </a:p>
        </p:txBody>
      </p:sp>
      <p:sp>
        <p:nvSpPr>
          <p:cNvPr id="7" name="Rectangle 6"/>
          <p:cNvSpPr/>
          <p:nvPr/>
        </p:nvSpPr>
        <p:spPr>
          <a:xfrm>
            <a:off x="0" y="0"/>
            <a:ext cx="12192000" cy="6858000"/>
          </a:xfrm>
          <a:prstGeom prst="rect">
            <a:avLst/>
          </a:prstGeom>
          <a:gradFill flip="none" rotWithShape="1">
            <a:gsLst>
              <a:gs pos="64000">
                <a:schemeClr val="accent3">
                  <a:lumMod val="95000"/>
                  <a:lumOff val="5000"/>
                  <a:alpha val="0"/>
                </a:schemeClr>
              </a:gs>
              <a:gs pos="100000">
                <a:schemeClr val="accent3">
                  <a:lumMod val="95000"/>
                  <a:lumOff val="5000"/>
                  <a:alpha val="42000"/>
                </a:schemeClr>
              </a:gs>
              <a:gs pos="98000">
                <a:schemeClr val="accent3">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pic>
        <p:nvPicPr>
          <p:cNvPr id="10" name="Picture 9"/>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785527" y="343543"/>
            <a:ext cx="3315949" cy="1015916"/>
          </a:xfrm>
          <a:prstGeom prst="rect">
            <a:avLst/>
          </a:prstGeom>
        </p:spPr>
      </p:pic>
      <p:sp>
        <p:nvSpPr>
          <p:cNvPr id="2" name="Title 1"/>
          <p:cNvSpPr>
            <a:spLocks noGrp="1"/>
          </p:cNvSpPr>
          <p:nvPr>
            <p:ph type="ctrTitle"/>
          </p:nvPr>
        </p:nvSpPr>
        <p:spPr>
          <a:xfrm>
            <a:off x="1383563" y="1611295"/>
            <a:ext cx="10395149" cy="1766029"/>
          </a:xfrm>
        </p:spPr>
        <p:txBody>
          <a:bodyPr anchor="ctr"/>
          <a:lstStyle/>
          <a:p>
            <a:pPr>
              <a:defRPr/>
            </a:pPr>
            <a:r>
              <a:rPr lang="en-US">
                <a:solidFill>
                  <a:schemeClr val="tx1"/>
                </a:solidFill>
              </a:rPr>
              <a:t>Quantum – Custom Steps</a:t>
            </a:r>
          </a:p>
        </p:txBody>
      </p:sp>
    </p:spTree>
    <p:extLst>
      <p:ext uri="{BB962C8B-B14F-4D97-AF65-F5344CB8AC3E}">
        <p14:creationId xmlns:p14="http://schemas.microsoft.com/office/powerpoint/2010/main" val="26566821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cstate="print">
            <a:extLst>
              <a:ext uri="{28A0092B-C50C-407E-A947-70E740481C1C}">
                <a14:useLocalDpi xmlns:a14="http://schemas.microsoft.com/office/drawing/2010/main"/>
              </a:ext>
            </a:extLst>
          </a:blip>
          <a:srcRect l="1" r="13192" b="26779"/>
          <a:stretch/>
        </p:blipFill>
        <p:spPr>
          <a:xfrm>
            <a:off x="-1" y="0"/>
            <a:ext cx="12225868" cy="6874933"/>
          </a:xfrm>
          <a:prstGeom prst="rect">
            <a:avLst/>
          </a:prstGeom>
        </p:spPr>
      </p:pic>
      <p:sp>
        <p:nvSpPr>
          <p:cNvPr id="3" name="Subtitle 2"/>
          <p:cNvSpPr>
            <a:spLocks noGrp="1"/>
          </p:cNvSpPr>
          <p:nvPr>
            <p:ph type="subTitle" idx="1"/>
          </p:nvPr>
        </p:nvSpPr>
        <p:spPr/>
        <p:txBody>
          <a:bodyPr>
            <a:normAutofit/>
          </a:bodyPr>
          <a:lstStyle/>
          <a:p>
            <a:pPr>
              <a:buFont typeface="Arial" charset="0"/>
              <a:buNone/>
              <a:defRPr/>
            </a:pPr>
            <a:r>
              <a:rPr lang="en-US"/>
              <a:t> </a:t>
            </a:r>
          </a:p>
        </p:txBody>
      </p:sp>
      <p:sp>
        <p:nvSpPr>
          <p:cNvPr id="7" name="Rectangle 6"/>
          <p:cNvSpPr/>
          <p:nvPr/>
        </p:nvSpPr>
        <p:spPr>
          <a:xfrm>
            <a:off x="-1" y="207608"/>
            <a:ext cx="12192000" cy="6858000"/>
          </a:xfrm>
          <a:prstGeom prst="rect">
            <a:avLst/>
          </a:prstGeom>
          <a:gradFill flip="none" rotWithShape="1">
            <a:gsLst>
              <a:gs pos="64000">
                <a:schemeClr val="accent3">
                  <a:lumMod val="95000"/>
                  <a:lumOff val="5000"/>
                  <a:alpha val="0"/>
                </a:schemeClr>
              </a:gs>
              <a:gs pos="100000">
                <a:schemeClr val="accent3">
                  <a:lumMod val="95000"/>
                  <a:lumOff val="5000"/>
                  <a:alpha val="42000"/>
                </a:schemeClr>
              </a:gs>
              <a:gs pos="98000">
                <a:schemeClr val="accent3">
                  <a:lumMod val="6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sz="2400"/>
          </a:p>
        </p:txBody>
      </p:sp>
      <p:sp>
        <p:nvSpPr>
          <p:cNvPr id="2" name="Title 1"/>
          <p:cNvSpPr>
            <a:spLocks noGrp="1"/>
          </p:cNvSpPr>
          <p:nvPr>
            <p:ph type="ctrTitle"/>
          </p:nvPr>
        </p:nvSpPr>
        <p:spPr>
          <a:xfrm>
            <a:off x="1383563" y="1611295"/>
            <a:ext cx="4961253" cy="1287416"/>
          </a:xfrm>
        </p:spPr>
        <p:txBody>
          <a:bodyPr/>
          <a:lstStyle/>
          <a:p>
            <a:pPr>
              <a:defRPr/>
            </a:pPr>
            <a:r>
              <a:rPr lang="en-US" sz="3733">
                <a:solidFill>
                  <a:schemeClr val="bg1"/>
                </a:solidFill>
              </a:rPr>
              <a:t>3. Writing a custom step</a:t>
            </a:r>
            <a:endParaRPr lang="en-US">
              <a:solidFill>
                <a:schemeClr val="bg1"/>
              </a:solidFill>
            </a:endParaRPr>
          </a:p>
        </p:txBody>
      </p:sp>
    </p:spTree>
    <p:extLst>
      <p:ext uri="{BB962C8B-B14F-4D97-AF65-F5344CB8AC3E}">
        <p14:creationId xmlns:p14="http://schemas.microsoft.com/office/powerpoint/2010/main" val="155573827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Hands on </a:t>
            </a:r>
          </a:p>
        </p:txBody>
      </p:sp>
      <p:sp>
        <p:nvSpPr>
          <p:cNvPr id="3" name="Content Placeholder 2"/>
          <p:cNvSpPr>
            <a:spLocks noGrp="1"/>
          </p:cNvSpPr>
          <p:nvPr>
            <p:ph idx="1"/>
          </p:nvPr>
        </p:nvSpPr>
        <p:spPr/>
        <p:txBody>
          <a:bodyPr/>
          <a:lstStyle/>
          <a:p>
            <a:r>
              <a:rPr lang="en-US"/>
              <a:t>Complete the contacts flow</a:t>
            </a:r>
          </a:p>
          <a:p>
            <a:pPr lvl="1"/>
            <a:r>
              <a:rPr lang="en-US"/>
              <a:t>Check if contact exists before creating</a:t>
            </a:r>
          </a:p>
          <a:p>
            <a:pPr lvl="1"/>
            <a:r>
              <a:rPr lang="en-US"/>
              <a:t>Delete contact at end of test</a:t>
            </a:r>
          </a:p>
          <a:p>
            <a:pPr lvl="1"/>
            <a:r>
              <a:rPr lang="en-US"/>
              <a:t>Implement for both iOS &amp; Android</a:t>
            </a:r>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3/11/18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11</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26501743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1"/>
            <a:ext cx="12192000" cy="6845300"/>
          </a:xfrm>
          <a:prstGeom prst="rect">
            <a:avLst/>
          </a:prstGeom>
        </p:spPr>
      </p:pic>
      <p:sp>
        <p:nvSpPr>
          <p:cNvPr id="4" name="Rectangle 3"/>
          <p:cNvSpPr/>
          <p:nvPr/>
        </p:nvSpPr>
        <p:spPr>
          <a:xfrm>
            <a:off x="-1" y="222956"/>
            <a:ext cx="6342303" cy="648224"/>
          </a:xfrm>
          <a:prstGeom prst="rect">
            <a:avLst/>
          </a:prstGeom>
          <a:solidFill>
            <a:srgbClr val="0070C0"/>
          </a:solidFill>
          <a:ln>
            <a:noFill/>
          </a:ln>
          <a:effectLst/>
        </p:spPr>
        <p:style>
          <a:lnRef idx="1">
            <a:schemeClr val="accent1"/>
          </a:lnRef>
          <a:fillRef idx="3">
            <a:schemeClr val="accent1"/>
          </a:fillRef>
          <a:effectRef idx="2">
            <a:schemeClr val="accent1"/>
          </a:effectRef>
          <a:fontRef idx="minor">
            <a:schemeClr val="lt1"/>
          </a:fontRef>
        </p:style>
        <p:txBody>
          <a:bodyPr tIns="0" rtlCol="0" anchor="ctr" anchorCtr="0"/>
          <a:lstStyle/>
          <a:p>
            <a:pPr algn="ctr"/>
            <a:endParaRPr lang="en-US" sz="1600">
              <a:latin typeface="Source Sans Pro"/>
            </a:endParaRPr>
          </a:p>
        </p:txBody>
      </p:sp>
      <p:sp>
        <p:nvSpPr>
          <p:cNvPr id="2" name="Title 1"/>
          <p:cNvSpPr>
            <a:spLocks noGrp="1"/>
          </p:cNvSpPr>
          <p:nvPr>
            <p:ph type="title"/>
          </p:nvPr>
        </p:nvSpPr>
        <p:spPr/>
        <p:txBody>
          <a:bodyPr/>
          <a:lstStyle/>
          <a:p>
            <a:r>
              <a:rPr lang="en-US">
                <a:solidFill>
                  <a:schemeClr val="bg1"/>
                </a:solidFill>
              </a:rPr>
              <a:t>5. Assignment</a:t>
            </a:r>
          </a:p>
        </p:txBody>
      </p:sp>
    </p:spTree>
    <p:extLst>
      <p:ext uri="{BB962C8B-B14F-4D97-AF65-F5344CB8AC3E}">
        <p14:creationId xmlns:p14="http://schemas.microsoft.com/office/powerpoint/2010/main" val="1780928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14" name="Title 13"/>
          <p:cNvSpPr>
            <a:spLocks noGrp="1"/>
          </p:cNvSpPr>
          <p:nvPr>
            <p:ph type="ctrTitle"/>
          </p:nvPr>
        </p:nvSpPr>
        <p:spPr>
          <a:xfrm>
            <a:off x="7428156" y="865888"/>
            <a:ext cx="5510955" cy="739811"/>
          </a:xfrm>
        </p:spPr>
        <p:txBody>
          <a:bodyPr/>
          <a:lstStyle/>
          <a:p>
            <a:r>
              <a:rPr lang="en-US">
                <a:solidFill>
                  <a:schemeClr val="bg1"/>
                </a:solidFill>
                <a:ea typeface="Source Sans Pro" panose="020B0503030403020204" pitchFamily="34" charset="0"/>
              </a:rPr>
              <a:t>3. Steps &amp; </a:t>
            </a:r>
            <a:r>
              <a:rPr lang="en-US" err="1">
                <a:solidFill>
                  <a:schemeClr val="bg1"/>
                </a:solidFill>
                <a:ea typeface="Source Sans Pro" panose="020B0503030403020204" pitchFamily="34" charset="0"/>
              </a:rPr>
              <a:t>Utils</a:t>
            </a:r>
            <a:endParaRPr lang="en-US">
              <a:solidFill>
                <a:schemeClr val="bg1"/>
              </a:solidFill>
              <a:ea typeface="Source Sans Pro" panose="020B0503030403020204" pitchFamily="34" charset="0"/>
            </a:endParaRPr>
          </a:p>
        </p:txBody>
      </p:sp>
    </p:spTree>
    <p:extLst>
      <p:ext uri="{BB962C8B-B14F-4D97-AF65-F5344CB8AC3E}">
        <p14:creationId xmlns:p14="http://schemas.microsoft.com/office/powerpoint/2010/main" val="958362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Steps &amp; </a:t>
            </a:r>
            <a:r>
              <a:rPr lang="en-US" err="1"/>
              <a:t>Utils</a:t>
            </a:r>
            <a:endParaRPr lang="en-US"/>
          </a:p>
        </p:txBody>
      </p:sp>
      <p:sp>
        <p:nvSpPr>
          <p:cNvPr id="3" name="Content Placeholder 2"/>
          <p:cNvSpPr>
            <a:spLocks noGrp="1"/>
          </p:cNvSpPr>
          <p:nvPr>
            <p:ph idx="1"/>
          </p:nvPr>
        </p:nvSpPr>
        <p:spPr/>
        <p:txBody>
          <a:bodyPr/>
          <a:lstStyle/>
          <a:p>
            <a:r>
              <a:rPr lang="en-US"/>
              <a:t>As we create steps we will across common actions we need to perform time and again. </a:t>
            </a:r>
          </a:p>
          <a:p>
            <a:r>
              <a:rPr lang="en-US"/>
              <a:t>We can write them once, in a designated </a:t>
            </a:r>
            <a:r>
              <a:rPr lang="en-US" err="1"/>
              <a:t>Utils</a:t>
            </a:r>
            <a:r>
              <a:rPr lang="en-US"/>
              <a:t> class and refer to them when needed. </a:t>
            </a:r>
          </a:p>
          <a:p>
            <a:r>
              <a:rPr lang="en-US"/>
              <a:t>This is our own extension of the helper classed provided by Quantum. </a:t>
            </a:r>
          </a:p>
          <a:p>
            <a:r>
              <a:rPr lang="en-US"/>
              <a:t>View the </a:t>
            </a:r>
            <a:r>
              <a:rPr lang="en-US" err="1"/>
              <a:t>Utils</a:t>
            </a:r>
            <a:r>
              <a:rPr lang="en-US"/>
              <a:t> class in the sample project and how it is used in the Contacts sample. </a:t>
            </a:r>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3/11/18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14</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4875635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Assignment</a:t>
            </a:r>
          </a:p>
        </p:txBody>
      </p:sp>
      <p:sp>
        <p:nvSpPr>
          <p:cNvPr id="3" name="Content Placeholder 2"/>
          <p:cNvSpPr>
            <a:spLocks noGrp="1"/>
          </p:cNvSpPr>
          <p:nvPr>
            <p:ph idx="1"/>
          </p:nvPr>
        </p:nvSpPr>
        <p:spPr/>
        <p:txBody>
          <a:bodyPr/>
          <a:lstStyle/>
          <a:p>
            <a:r>
              <a:rPr lang="en-US" dirty="0" smtClean="0"/>
              <a:t>Complete the  Contacts flow for both Android &amp; iOS. </a:t>
            </a:r>
          </a:p>
          <a:p>
            <a:r>
              <a:rPr lang="en-US" dirty="0" smtClean="0"/>
              <a:t>Take the code from the training course repo and add the steps that check if a contact exists and if so delete it. </a:t>
            </a:r>
            <a:endParaRPr lang="en-US" dirty="0"/>
          </a:p>
          <a:p>
            <a:endParaRPr lang="en-US" dirty="0"/>
          </a:p>
          <a:p>
            <a:pPr lvl="1"/>
            <a:endParaRPr lang="en-US" dirty="0"/>
          </a:p>
          <a:p>
            <a:pPr marL="457200" lvl="1" indent="0">
              <a:buNone/>
            </a:pPr>
            <a:endParaRPr lang="en-US" dirty="0"/>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3/11/18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15</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101696356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Resources</a:t>
            </a:r>
          </a:p>
        </p:txBody>
      </p:sp>
      <p:sp>
        <p:nvSpPr>
          <p:cNvPr id="3" name="Content Placeholder 2"/>
          <p:cNvSpPr>
            <a:spLocks noGrp="1"/>
          </p:cNvSpPr>
          <p:nvPr>
            <p:ph idx="1"/>
          </p:nvPr>
        </p:nvSpPr>
        <p:spPr>
          <a:xfrm>
            <a:off x="609600" y="1008621"/>
            <a:ext cx="10972800" cy="5292287"/>
          </a:xfrm>
        </p:spPr>
        <p:txBody>
          <a:bodyPr>
            <a:normAutofit/>
          </a:bodyPr>
          <a:lstStyle/>
          <a:p>
            <a:r>
              <a:rPr lang="en-US"/>
              <a:t>GitHub - </a:t>
            </a:r>
            <a:r>
              <a:rPr lang="en-US">
                <a:hlinkClick r:id="rId3"/>
              </a:rPr>
              <a:t>https://github.com/Project-Quantum</a:t>
            </a:r>
            <a:r>
              <a:rPr lang="en-US"/>
              <a:t> </a:t>
            </a:r>
          </a:p>
          <a:p>
            <a:r>
              <a:rPr lang="en-US"/>
              <a:t>Function Reference - </a:t>
            </a:r>
            <a:r>
              <a:rPr lang="en-US">
                <a:hlinkClick r:id="rId4"/>
              </a:rPr>
              <a:t>http://developers.perfectomobile.com/display/PD/Function+Reference</a:t>
            </a:r>
            <a:r>
              <a:rPr lang="en-US"/>
              <a:t> </a:t>
            </a:r>
          </a:p>
          <a:p>
            <a:endParaRPr lang="en-US"/>
          </a:p>
        </p:txBody>
      </p:sp>
    </p:spTree>
    <p:extLst>
      <p:ext uri="{BB962C8B-B14F-4D97-AF65-F5344CB8AC3E}">
        <p14:creationId xmlns:p14="http://schemas.microsoft.com/office/powerpoint/2010/main" val="25462822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Agenda</a:t>
            </a:r>
          </a:p>
        </p:txBody>
      </p:sp>
      <p:sp>
        <p:nvSpPr>
          <p:cNvPr id="6" name="Content Placeholder 5"/>
          <p:cNvSpPr>
            <a:spLocks noGrp="1"/>
          </p:cNvSpPr>
          <p:nvPr>
            <p:ph idx="1"/>
          </p:nvPr>
        </p:nvSpPr>
        <p:spPr/>
        <p:txBody>
          <a:bodyPr/>
          <a:lstStyle/>
          <a:p>
            <a:pPr marL="514350" indent="-514350">
              <a:buFont typeface="+mj-lt"/>
              <a:buAutoNum type="arabicPeriod"/>
            </a:pPr>
            <a:r>
              <a:rPr lang="en-US"/>
              <a:t>Assignment Review </a:t>
            </a:r>
          </a:p>
          <a:p>
            <a:pPr marL="514350" indent="-514350">
              <a:buFont typeface="+mj-lt"/>
              <a:buAutoNum type="arabicPeriod"/>
            </a:pPr>
            <a:r>
              <a:rPr lang="en-US"/>
              <a:t>Introducing Custom Steps</a:t>
            </a:r>
          </a:p>
          <a:p>
            <a:pPr marL="514350" indent="-514350">
              <a:buFont typeface="+mj-lt"/>
              <a:buAutoNum type="arabicPeriod"/>
            </a:pPr>
            <a:r>
              <a:rPr lang="en-US"/>
              <a:t>Writing a custom step</a:t>
            </a:r>
          </a:p>
          <a:p>
            <a:pPr marL="514350" indent="-514350">
              <a:buFont typeface="+mj-lt"/>
              <a:buAutoNum type="arabicPeriod"/>
            </a:pPr>
            <a:r>
              <a:rPr lang="en-US"/>
              <a:t>Steps &amp; </a:t>
            </a:r>
            <a:r>
              <a:rPr lang="en-US" err="1"/>
              <a:t>Utils</a:t>
            </a:r>
            <a:endParaRPr lang="en-US"/>
          </a:p>
          <a:p>
            <a:pPr marL="514350" indent="-514350">
              <a:buFont typeface="+mj-lt"/>
              <a:buAutoNum type="arabicPeriod"/>
            </a:pPr>
            <a:r>
              <a:rPr lang="en-US"/>
              <a:t>Assignment </a:t>
            </a:r>
          </a:p>
          <a:p>
            <a:pPr marL="0" indent="0">
              <a:buNone/>
            </a:pPr>
            <a:endParaRPr lang="en-US"/>
          </a:p>
          <a:p>
            <a:pPr marL="0" indent="0">
              <a:buNone/>
            </a:pPr>
            <a:endParaRPr lang="en-US"/>
          </a:p>
          <a:p>
            <a:endParaRPr lang="en-US"/>
          </a:p>
        </p:txBody>
      </p:sp>
      <p:sp>
        <p:nvSpPr>
          <p:cNvPr id="2" name="Date Placeholder 1"/>
          <p:cNvSpPr>
            <a:spLocks noGrp="1"/>
          </p:cNvSpPr>
          <p:nvPr>
            <p:ph type="dt" sz="half" idx="10"/>
          </p:nvPr>
        </p:nvSpPr>
        <p:spPr/>
        <p:txBody>
          <a:bodyPr/>
          <a:lstStyle/>
          <a:p>
            <a:pPr>
              <a:defRPr/>
            </a:pPr>
            <a:fld id="{B4BCCDC6-AC3A-FE48-B067-80F500CEFF8F}" type="datetime1">
              <a:rPr lang="en-US" smtClean="0"/>
              <a:pPr>
                <a:defRPr/>
              </a:pPr>
              <a:t>3/11/18</a:t>
            </a:fld>
            <a:endParaRPr lang="en-US"/>
          </a:p>
        </p:txBody>
      </p:sp>
      <p:sp>
        <p:nvSpPr>
          <p:cNvPr id="3" name="Slide Number Placeholder 2"/>
          <p:cNvSpPr>
            <a:spLocks noGrp="1"/>
          </p:cNvSpPr>
          <p:nvPr>
            <p:ph type="sldNum" sz="quarter" idx="11"/>
          </p:nvPr>
        </p:nvSpPr>
        <p:spPr/>
        <p:txBody>
          <a:bodyPr/>
          <a:lstStyle/>
          <a:p>
            <a:pPr>
              <a:defRPr/>
            </a:pPr>
            <a:fld id="{CE752C8F-0848-C740-8A6F-AD99F498040D}" type="slidenum">
              <a:rPr lang="en-US" smtClean="0"/>
              <a:pPr>
                <a:defRPr/>
              </a:pPr>
              <a:t>2</a:t>
            </a:fld>
            <a:endParaRPr lang="en-US"/>
          </a:p>
        </p:txBody>
      </p:sp>
      <p:sp>
        <p:nvSpPr>
          <p:cNvPr id="4" name="Footer Placeholder 3"/>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10622198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41683" y="1"/>
            <a:ext cx="12233683" cy="6870700"/>
          </a:xfrm>
          <a:prstGeom prst="rect">
            <a:avLst/>
          </a:prstGeom>
        </p:spPr>
      </p:pic>
      <p:sp>
        <p:nvSpPr>
          <p:cNvPr id="2" name="Title 1"/>
          <p:cNvSpPr>
            <a:spLocks noGrp="1"/>
          </p:cNvSpPr>
          <p:nvPr>
            <p:ph type="title"/>
          </p:nvPr>
        </p:nvSpPr>
        <p:spPr/>
        <p:txBody>
          <a:bodyPr/>
          <a:lstStyle/>
          <a:p>
            <a:r>
              <a:rPr lang="en-US"/>
              <a:t>1. Assignment Review</a:t>
            </a:r>
          </a:p>
        </p:txBody>
      </p:sp>
    </p:spTree>
    <p:extLst>
      <p:ext uri="{BB962C8B-B14F-4D97-AF65-F5344CB8AC3E}">
        <p14:creationId xmlns:p14="http://schemas.microsoft.com/office/powerpoint/2010/main" val="5029152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7577" y="0"/>
            <a:ext cx="12174423" cy="6858000"/>
          </a:xfrm>
          <a:prstGeom prst="rect">
            <a:avLst/>
          </a:prstGeom>
        </p:spPr>
      </p:pic>
      <p:sp>
        <p:nvSpPr>
          <p:cNvPr id="14" name="Title 13"/>
          <p:cNvSpPr>
            <a:spLocks noGrp="1"/>
          </p:cNvSpPr>
          <p:nvPr>
            <p:ph type="ctrTitle"/>
          </p:nvPr>
        </p:nvSpPr>
        <p:spPr>
          <a:xfrm>
            <a:off x="435186" y="3644901"/>
            <a:ext cx="4746415" cy="1396999"/>
          </a:xfrm>
        </p:spPr>
        <p:txBody>
          <a:bodyPr/>
          <a:lstStyle/>
          <a:p>
            <a:r>
              <a:rPr lang="en-US">
                <a:solidFill>
                  <a:schemeClr val="tx1"/>
                </a:solidFill>
                <a:ea typeface="Source Sans Pro" panose="020B0503030403020204" pitchFamily="34" charset="0"/>
              </a:rPr>
              <a:t>2. Custom Steps</a:t>
            </a:r>
            <a:endParaRPr lang="en-US">
              <a:solidFill>
                <a:schemeClr val="tx1"/>
              </a:solidFill>
              <a:latin typeface="Source Sans Pro" panose="020B0503030403020204" pitchFamily="34" charset="0"/>
              <a:ea typeface="Source Sans Pro" panose="020B0503030403020204" pitchFamily="34" charset="0"/>
            </a:endParaRPr>
          </a:p>
        </p:txBody>
      </p:sp>
    </p:spTree>
    <p:extLst>
      <p:ext uri="{BB962C8B-B14F-4D97-AF65-F5344CB8AC3E}">
        <p14:creationId xmlns:p14="http://schemas.microsoft.com/office/powerpoint/2010/main" val="38235046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Introducing Custom Steps</a:t>
            </a:r>
          </a:p>
        </p:txBody>
      </p:sp>
      <p:sp>
        <p:nvSpPr>
          <p:cNvPr id="6" name="Content Placeholder 5"/>
          <p:cNvSpPr>
            <a:spLocks noGrp="1"/>
          </p:cNvSpPr>
          <p:nvPr>
            <p:ph idx="1"/>
          </p:nvPr>
        </p:nvSpPr>
        <p:spPr>
          <a:xfrm>
            <a:off x="541316" y="939925"/>
            <a:ext cx="6987640" cy="4660900"/>
          </a:xfrm>
        </p:spPr>
        <p:txBody>
          <a:bodyPr/>
          <a:lstStyle/>
          <a:p>
            <a:r>
              <a:rPr lang="en-US"/>
              <a:t>A custom step is a Java implementation of a logical step</a:t>
            </a:r>
          </a:p>
          <a:p>
            <a:pPr lvl="1"/>
            <a:r>
              <a:rPr lang="en-US"/>
              <a:t>E.g. I Login to Application </a:t>
            </a:r>
          </a:p>
          <a:p>
            <a:r>
              <a:rPr lang="en-US"/>
              <a:t>Custom steps can be added and then called from the feature files </a:t>
            </a:r>
          </a:p>
          <a:p>
            <a:r>
              <a:rPr lang="en-US"/>
              <a:t>Custom steps are the recommended way to work with Quantum. </a:t>
            </a:r>
          </a:p>
          <a:p>
            <a:pPr lvl="1"/>
            <a:endParaRPr lang="en-US"/>
          </a:p>
        </p:txBody>
      </p:sp>
      <p:sp>
        <p:nvSpPr>
          <p:cNvPr id="2" name="Date Placeholder 1"/>
          <p:cNvSpPr>
            <a:spLocks noGrp="1"/>
          </p:cNvSpPr>
          <p:nvPr>
            <p:ph type="dt" sz="half" idx="10"/>
          </p:nvPr>
        </p:nvSpPr>
        <p:spPr/>
        <p:txBody>
          <a:bodyPr/>
          <a:lstStyle/>
          <a:p>
            <a:pPr>
              <a:defRPr/>
            </a:pPr>
            <a:fld id="{B4BCCDC6-AC3A-FE48-B067-80F500CEFF8F}" type="datetime1">
              <a:rPr lang="en-US" smtClean="0"/>
              <a:pPr>
                <a:defRPr/>
              </a:pPr>
              <a:t>3/11/18</a:t>
            </a:fld>
            <a:endParaRPr lang="en-US"/>
          </a:p>
        </p:txBody>
      </p:sp>
      <p:sp>
        <p:nvSpPr>
          <p:cNvPr id="3" name="Slide Number Placeholder 2"/>
          <p:cNvSpPr>
            <a:spLocks noGrp="1"/>
          </p:cNvSpPr>
          <p:nvPr>
            <p:ph type="sldNum" sz="quarter" idx="11"/>
          </p:nvPr>
        </p:nvSpPr>
        <p:spPr/>
        <p:txBody>
          <a:bodyPr/>
          <a:lstStyle/>
          <a:p>
            <a:pPr>
              <a:defRPr/>
            </a:pPr>
            <a:fld id="{CE752C8F-0848-C740-8A6F-AD99F498040D}" type="slidenum">
              <a:rPr lang="en-US" smtClean="0"/>
              <a:pPr>
                <a:defRPr/>
              </a:pPr>
              <a:t>5</a:t>
            </a:fld>
            <a:endParaRPr lang="en-US"/>
          </a:p>
        </p:txBody>
      </p:sp>
      <p:sp>
        <p:nvSpPr>
          <p:cNvPr id="4" name="Footer Placeholder 3"/>
          <p:cNvSpPr>
            <a:spLocks noGrp="1"/>
          </p:cNvSpPr>
          <p:nvPr>
            <p:ph type="ftr" sz="quarter" idx="12"/>
          </p:nvPr>
        </p:nvSpPr>
        <p:spPr/>
        <p:txBody>
          <a:bodyPr/>
          <a:lstStyle/>
          <a:p>
            <a:pPr>
              <a:defRPr/>
            </a:pPr>
            <a:r>
              <a:rPr lang="en-US"/>
              <a:t>© 2015, Perfecto Mobile Ltd.  All Rights Reserved.  </a:t>
            </a:r>
          </a:p>
        </p:txBody>
      </p:sp>
      <p:pic>
        <p:nvPicPr>
          <p:cNvPr id="8" name="Picture 7"/>
          <p:cNvPicPr>
            <a:picLocks noChangeAspect="1"/>
          </p:cNvPicPr>
          <p:nvPr/>
        </p:nvPicPr>
        <p:blipFill>
          <a:blip r:embed="rId3"/>
          <a:stretch>
            <a:fillRect/>
          </a:stretch>
        </p:blipFill>
        <p:spPr>
          <a:xfrm>
            <a:off x="7627282" y="729527"/>
            <a:ext cx="4564718" cy="3498088"/>
          </a:xfrm>
          <a:prstGeom prst="rect">
            <a:avLst/>
          </a:prstGeom>
        </p:spPr>
      </p:pic>
    </p:spTree>
    <p:extLst>
      <p:ext uri="{BB962C8B-B14F-4D97-AF65-F5344CB8AC3E}">
        <p14:creationId xmlns:p14="http://schemas.microsoft.com/office/powerpoint/2010/main" val="35888471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Viewing a Custom Step</a:t>
            </a:r>
          </a:p>
        </p:txBody>
      </p:sp>
      <p:sp>
        <p:nvSpPr>
          <p:cNvPr id="3" name="Content Placeholder 2"/>
          <p:cNvSpPr>
            <a:spLocks noGrp="1"/>
          </p:cNvSpPr>
          <p:nvPr>
            <p:ph idx="1"/>
          </p:nvPr>
        </p:nvSpPr>
        <p:spPr/>
        <p:txBody>
          <a:bodyPr/>
          <a:lstStyle/>
          <a:p>
            <a:r>
              <a:rPr lang="en-US"/>
              <a:t>See the steps package in the project</a:t>
            </a:r>
          </a:p>
          <a:p>
            <a:r>
              <a:rPr lang="en-US"/>
              <a:t>View the Contacts Sample </a:t>
            </a:r>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3/11/18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6</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2967126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Creating a Custom Step	</a:t>
            </a:r>
          </a:p>
        </p:txBody>
      </p:sp>
      <p:sp>
        <p:nvSpPr>
          <p:cNvPr id="3" name="Content Placeholder 2"/>
          <p:cNvSpPr>
            <a:spLocks noGrp="1"/>
          </p:cNvSpPr>
          <p:nvPr>
            <p:ph idx="1"/>
          </p:nvPr>
        </p:nvSpPr>
        <p:spPr/>
        <p:txBody>
          <a:bodyPr/>
          <a:lstStyle/>
          <a:p>
            <a:pPr marL="514350" indent="-514350">
              <a:buFont typeface="+mj-lt"/>
              <a:buAutoNum type="arabicPeriod"/>
            </a:pPr>
            <a:r>
              <a:rPr lang="en-US"/>
              <a:t>Create a new Class</a:t>
            </a:r>
          </a:p>
          <a:p>
            <a:pPr marL="514350" indent="-514350">
              <a:buFont typeface="+mj-lt"/>
              <a:buAutoNum type="arabicPeriod"/>
            </a:pPr>
            <a:r>
              <a:rPr lang="en-US"/>
              <a:t>Extend the </a:t>
            </a:r>
            <a:r>
              <a:rPr lang="en-US" err="1"/>
              <a:t>WebDriverTestBase</a:t>
            </a:r>
            <a:r>
              <a:rPr lang="en-US"/>
              <a:t> class</a:t>
            </a:r>
          </a:p>
          <a:p>
            <a:pPr marL="514350" indent="-514350">
              <a:buFont typeface="+mj-lt"/>
              <a:buAutoNum type="arabicPeriod"/>
            </a:pPr>
            <a:r>
              <a:rPr lang="en-US"/>
              <a:t>Add @</a:t>
            </a:r>
            <a:r>
              <a:rPr lang="en-US" err="1"/>
              <a:t>QAFTestStepProvider</a:t>
            </a:r>
            <a:r>
              <a:rPr lang="en-US"/>
              <a:t> flag</a:t>
            </a:r>
          </a:p>
          <a:p>
            <a:pPr marL="514350" indent="-514350">
              <a:buFont typeface="+mj-lt"/>
              <a:buAutoNum type="arabicPeriod"/>
            </a:pPr>
            <a:r>
              <a:rPr lang="en-US"/>
              <a:t>Write your first step method </a:t>
            </a:r>
          </a:p>
        </p:txBody>
      </p:sp>
      <p:sp>
        <p:nvSpPr>
          <p:cNvPr id="4" name="Date Placeholder 3"/>
          <p:cNvSpPr>
            <a:spLocks noGrp="1"/>
          </p:cNvSpPr>
          <p:nvPr>
            <p:ph type="dt" sz="half" idx="10"/>
          </p:nvPr>
        </p:nvSpPr>
        <p:spPr/>
        <p:txBody>
          <a:bodyPr/>
          <a:lstStyle/>
          <a:p>
            <a:pPr>
              <a:defRPr/>
            </a:pPr>
            <a:fld id="{5934C2C2-0E75-AB4D-A020-FB7787869643}" type="datetime1">
              <a:rPr lang="en-US" smtClean="0"/>
              <a:pPr>
                <a:defRPr/>
              </a:pPr>
              <a:t>3/11/18</a:t>
            </a:fld>
            <a:endParaRPr lang="en-US"/>
          </a:p>
        </p:txBody>
      </p:sp>
      <p:sp>
        <p:nvSpPr>
          <p:cNvPr id="5" name="Slide Number Placeholder 4"/>
          <p:cNvSpPr>
            <a:spLocks noGrp="1"/>
          </p:cNvSpPr>
          <p:nvPr>
            <p:ph type="sldNum" sz="quarter" idx="11"/>
          </p:nvPr>
        </p:nvSpPr>
        <p:spPr/>
        <p:txBody>
          <a:bodyPr/>
          <a:lstStyle/>
          <a:p>
            <a:pPr>
              <a:defRPr/>
            </a:pPr>
            <a:fld id="{4A8F8098-FC6F-DF4C-82F7-B17798BC7D66}" type="slidenum">
              <a:rPr lang="en-US" smtClean="0"/>
              <a:pPr>
                <a:defRPr/>
              </a:pPr>
              <a:t>7</a:t>
            </a:fld>
            <a:endParaRPr lang="en-US"/>
          </a:p>
        </p:txBody>
      </p:sp>
      <p:sp>
        <p:nvSpPr>
          <p:cNvPr id="6" name="Footer Placeholder 5"/>
          <p:cNvSpPr>
            <a:spLocks noGrp="1"/>
          </p:cNvSpPr>
          <p:nvPr>
            <p:ph type="ftr" sz="quarter" idx="12"/>
          </p:nvPr>
        </p:nvSpPr>
        <p:spPr/>
        <p:txBody>
          <a:bodyPr/>
          <a:lstStyle/>
          <a:p>
            <a:pPr>
              <a:defRPr/>
            </a:pPr>
            <a:r>
              <a:rPr lang="en-US"/>
              <a:t>© 2015, Perfecto Mobile Ltd.  All Rights Reserved.  </a:t>
            </a:r>
          </a:p>
        </p:txBody>
      </p:sp>
    </p:spTree>
    <p:extLst>
      <p:ext uri="{BB962C8B-B14F-4D97-AF65-F5344CB8AC3E}">
        <p14:creationId xmlns:p14="http://schemas.microsoft.com/office/powerpoint/2010/main" val="23940440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a:t>Custom Steps Resources</a:t>
            </a:r>
          </a:p>
        </p:txBody>
      </p:sp>
      <p:sp>
        <p:nvSpPr>
          <p:cNvPr id="6" name="Content Placeholder 5"/>
          <p:cNvSpPr>
            <a:spLocks noGrp="1"/>
          </p:cNvSpPr>
          <p:nvPr>
            <p:ph idx="1"/>
          </p:nvPr>
        </p:nvSpPr>
        <p:spPr/>
        <p:txBody>
          <a:bodyPr/>
          <a:lstStyle/>
          <a:p>
            <a:r>
              <a:rPr lang="en-US"/>
              <a:t>Quantum provides resources for custom steps</a:t>
            </a:r>
          </a:p>
          <a:p>
            <a:pPr lvl="1"/>
            <a:r>
              <a:rPr lang="en-US"/>
              <a:t>Device </a:t>
            </a:r>
            <a:r>
              <a:rPr lang="en-US" err="1"/>
              <a:t>Utils</a:t>
            </a:r>
            <a:endParaRPr lang="en-US"/>
          </a:p>
          <a:p>
            <a:pPr lvl="1"/>
            <a:r>
              <a:rPr lang="en-US"/>
              <a:t>Common Steps</a:t>
            </a:r>
          </a:p>
          <a:p>
            <a:pPr lvl="1"/>
            <a:r>
              <a:rPr lang="en-US" err="1"/>
              <a:t>Webdriver</a:t>
            </a:r>
            <a:r>
              <a:rPr lang="en-US"/>
              <a:t> driver </a:t>
            </a:r>
          </a:p>
          <a:p>
            <a:r>
              <a:rPr lang="en-US"/>
              <a:t>Full Java abilities</a:t>
            </a:r>
          </a:p>
        </p:txBody>
      </p:sp>
      <p:sp>
        <p:nvSpPr>
          <p:cNvPr id="2" name="Date Placeholder 1"/>
          <p:cNvSpPr>
            <a:spLocks noGrp="1"/>
          </p:cNvSpPr>
          <p:nvPr>
            <p:ph type="dt" sz="half" idx="10"/>
          </p:nvPr>
        </p:nvSpPr>
        <p:spPr/>
        <p:txBody>
          <a:bodyPr/>
          <a:lstStyle/>
          <a:p>
            <a:pPr>
              <a:defRPr/>
            </a:pPr>
            <a:fld id="{B4BCCDC6-AC3A-FE48-B067-80F500CEFF8F}" type="datetime1">
              <a:rPr lang="en-US" smtClean="0"/>
              <a:pPr>
                <a:defRPr/>
              </a:pPr>
              <a:t>3/11/18</a:t>
            </a:fld>
            <a:endParaRPr lang="en-US"/>
          </a:p>
        </p:txBody>
      </p:sp>
      <p:sp>
        <p:nvSpPr>
          <p:cNvPr id="3" name="Slide Number Placeholder 2"/>
          <p:cNvSpPr>
            <a:spLocks noGrp="1"/>
          </p:cNvSpPr>
          <p:nvPr>
            <p:ph type="sldNum" sz="quarter" idx="11"/>
          </p:nvPr>
        </p:nvSpPr>
        <p:spPr/>
        <p:txBody>
          <a:bodyPr/>
          <a:lstStyle/>
          <a:p>
            <a:pPr>
              <a:defRPr/>
            </a:pPr>
            <a:fld id="{CE752C8F-0848-C740-8A6F-AD99F498040D}" type="slidenum">
              <a:rPr lang="en-US" smtClean="0"/>
              <a:pPr>
                <a:defRPr/>
              </a:pPr>
              <a:t>8</a:t>
            </a:fld>
            <a:endParaRPr lang="en-US"/>
          </a:p>
        </p:txBody>
      </p:sp>
      <p:sp>
        <p:nvSpPr>
          <p:cNvPr id="4" name="Footer Placeholder 3"/>
          <p:cNvSpPr>
            <a:spLocks noGrp="1"/>
          </p:cNvSpPr>
          <p:nvPr>
            <p:ph type="ftr" sz="quarter" idx="12"/>
          </p:nvPr>
        </p:nvSpPr>
        <p:spPr/>
        <p:txBody>
          <a:bodyPr/>
          <a:lstStyle/>
          <a:p>
            <a:pPr>
              <a:defRPr/>
            </a:pPr>
            <a:r>
              <a:rPr lang="en-US"/>
              <a:t>© 2015, Perfecto Mobile Ltd.  All Rights Reserved.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38600" y="2988574"/>
            <a:ext cx="7361584" cy="2855014"/>
          </a:xfrm>
          <a:prstGeom prst="rect">
            <a:avLst/>
          </a:prstGeom>
        </p:spPr>
      </p:pic>
    </p:spTree>
    <p:extLst>
      <p:ext uri="{BB962C8B-B14F-4D97-AF65-F5344CB8AC3E}">
        <p14:creationId xmlns:p14="http://schemas.microsoft.com/office/powerpoint/2010/main" val="13007896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285750" y="57150"/>
            <a:ext cx="5116513" cy="793750"/>
          </a:xfrm>
        </p:spPr>
        <p:txBody>
          <a:bodyPr/>
          <a:lstStyle/>
          <a:p>
            <a:r>
              <a:rPr lang="en-US">
                <a:latin typeface="Apple Braille"/>
              </a:rPr>
              <a:t>Locators in Custom Steps</a:t>
            </a:r>
            <a:endParaRPr lang="x-none">
              <a:latin typeface="Apple Braille"/>
            </a:endParaRPr>
          </a:p>
        </p:txBody>
      </p:sp>
      <p:sp>
        <p:nvSpPr>
          <p:cNvPr id="3" name="Content Placeholder 2"/>
          <p:cNvSpPr>
            <a:spLocks noGrp="1"/>
          </p:cNvSpPr>
          <p:nvPr>
            <p:ph idx="4294967295"/>
          </p:nvPr>
        </p:nvSpPr>
        <p:spPr>
          <a:xfrm>
            <a:off x="762000" y="1104900"/>
            <a:ext cx="11026942" cy="4860908"/>
          </a:xfrm>
        </p:spPr>
        <p:txBody>
          <a:bodyPr>
            <a:normAutofit/>
          </a:bodyPr>
          <a:lstStyle/>
          <a:p>
            <a:r>
              <a:rPr lang="en-US" sz="3200">
                <a:latin typeface="+mn-lt"/>
                <a:ea typeface="+mn-ea"/>
                <a:cs typeface="+mn-cs"/>
              </a:rPr>
              <a:t>you can refer locator-key in your java code for creating a web-element for example:</a:t>
            </a:r>
          </a:p>
          <a:p>
            <a:r>
              <a:rPr lang="en-US" b="1">
                <a:latin typeface="+mn-lt"/>
              </a:rPr>
              <a:t>Java Code:</a:t>
            </a:r>
            <a:endParaRPr lang="en-US">
              <a:latin typeface="+mn-lt"/>
            </a:endParaRPr>
          </a:p>
          <a:p>
            <a:pPr marL="457200" lvl="1" indent="0">
              <a:buNone/>
            </a:pPr>
            <a:r>
              <a:rPr lang="en-US" sz="1800" err="1">
                <a:latin typeface="Helvetica Neue" charset="0"/>
              </a:rPr>
              <a:t>QAFWebElement</a:t>
            </a:r>
            <a:r>
              <a:rPr lang="en-US" sz="1800">
                <a:latin typeface="Helvetica Neue" charset="0"/>
              </a:rPr>
              <a:t> </a:t>
            </a:r>
            <a:r>
              <a:rPr lang="en-US" sz="1800" err="1">
                <a:latin typeface="Helvetica Neue" charset="0"/>
              </a:rPr>
              <a:t>txtUserName</a:t>
            </a:r>
            <a:r>
              <a:rPr lang="en-US" sz="1800">
                <a:solidFill>
                  <a:srgbClr val="000080"/>
                </a:solidFill>
                <a:latin typeface="Helvetica Neue" charset="0"/>
              </a:rPr>
              <a:t> = </a:t>
            </a:r>
            <a:r>
              <a:rPr lang="en-US" sz="2000">
                <a:solidFill>
                  <a:srgbClr val="DD1144"/>
                </a:solidFill>
                <a:latin typeface="Helvetica Neue" charset="0"/>
              </a:rPr>
              <a:t>new</a:t>
            </a:r>
            <a:r>
              <a:rPr lang="he-IL" sz="1800">
                <a:solidFill>
                  <a:srgbClr val="000080"/>
                </a:solidFill>
                <a:latin typeface="Helvetica Neue" charset="0"/>
              </a:rPr>
              <a:t> </a:t>
            </a:r>
            <a:r>
              <a:rPr lang="en-US" sz="1800" err="1">
                <a:latin typeface="Helvetica Neue" charset="0"/>
              </a:rPr>
              <a:t>QAFExtendedWebElement</a:t>
            </a:r>
            <a:r>
              <a:rPr lang="en-US" sz="1800">
                <a:solidFill>
                  <a:srgbClr val="000080"/>
                </a:solidFill>
                <a:latin typeface="Helvetica Neue" charset="0"/>
              </a:rPr>
              <a:t>("</a:t>
            </a:r>
            <a:r>
              <a:rPr lang="en-US" sz="1800" err="1">
                <a:solidFill>
                  <a:srgbClr val="000080"/>
                </a:solidFill>
                <a:latin typeface="Helvetica Neue" charset="0"/>
              </a:rPr>
              <a:t>login.username.txt</a:t>
            </a:r>
            <a:r>
              <a:rPr lang="en-US" sz="1800">
                <a:solidFill>
                  <a:srgbClr val="000080"/>
                </a:solidFill>
                <a:latin typeface="Helvetica Neue" charset="0"/>
              </a:rPr>
              <a:t>"); </a:t>
            </a:r>
          </a:p>
          <a:p>
            <a:pPr marL="457200" lvl="1" indent="0">
              <a:buNone/>
            </a:pPr>
            <a:endParaRPr lang="he-IL" sz="1800">
              <a:solidFill>
                <a:srgbClr val="000080"/>
              </a:solidFill>
              <a:latin typeface="Helvetica Neue" charset="0"/>
            </a:endParaRPr>
          </a:p>
          <a:p>
            <a:pPr marL="457200" lvl="1" indent="0">
              <a:buNone/>
            </a:pPr>
            <a:r>
              <a:rPr lang="en-US" b="1">
                <a:latin typeface="+mn-lt"/>
              </a:rPr>
              <a:t>In Page Class</a:t>
            </a:r>
          </a:p>
          <a:p>
            <a:pPr marL="457200" lvl="1" indent="0">
              <a:buNone/>
            </a:pPr>
            <a:r>
              <a:rPr lang="en-US" sz="1800">
                <a:latin typeface="Helvetica Neue" charset="0"/>
              </a:rPr>
              <a:t>@</a:t>
            </a:r>
            <a:r>
              <a:rPr lang="en-US" sz="1800" err="1">
                <a:latin typeface="Helvetica Neue" charset="0"/>
              </a:rPr>
              <a:t>FindBy</a:t>
            </a:r>
            <a:r>
              <a:rPr lang="en-US" sz="1800">
                <a:latin typeface="Helvetica Neue" charset="0"/>
              </a:rPr>
              <a:t>(locator = </a:t>
            </a:r>
            <a:r>
              <a:rPr lang="en-US" sz="1800">
                <a:solidFill>
                  <a:srgbClr val="000080"/>
                </a:solidFill>
                <a:latin typeface="Helvetica Neue" charset="0"/>
              </a:rPr>
              <a:t>"</a:t>
            </a:r>
            <a:r>
              <a:rPr lang="en-US" sz="1800" err="1">
                <a:solidFill>
                  <a:srgbClr val="000080"/>
                </a:solidFill>
                <a:latin typeface="Helvetica Neue" charset="0"/>
              </a:rPr>
              <a:t>login.username.txt</a:t>
            </a:r>
            <a:r>
              <a:rPr lang="en-US" sz="1800">
                <a:latin typeface="Helvetica Neue" charset="0"/>
              </a:rPr>
              <a:t>") </a:t>
            </a:r>
            <a:endParaRPr lang="he-IL" sz="1800">
              <a:latin typeface="Helvetica Neue" charset="0"/>
            </a:endParaRPr>
          </a:p>
          <a:p>
            <a:pPr marL="457200" lvl="1" indent="0">
              <a:buNone/>
            </a:pPr>
            <a:r>
              <a:rPr lang="en-US" sz="1800">
                <a:latin typeface="Helvetica Neue" charset="0"/>
              </a:rPr>
              <a:t>private </a:t>
            </a:r>
            <a:r>
              <a:rPr lang="en-US" sz="1800" err="1">
                <a:latin typeface="Helvetica Neue" charset="0"/>
              </a:rPr>
              <a:t>QAFWebElement</a:t>
            </a:r>
            <a:r>
              <a:rPr lang="en-US" sz="1800">
                <a:latin typeface="Helvetica Neue" charset="0"/>
              </a:rPr>
              <a:t> </a:t>
            </a:r>
            <a:r>
              <a:rPr lang="en-US" sz="1800" err="1">
                <a:latin typeface="Helvetica Neue" charset="0"/>
              </a:rPr>
              <a:t>txtUserName</a:t>
            </a:r>
            <a:r>
              <a:rPr lang="en-US" sz="1800">
                <a:latin typeface="Helvetica Neue" charset="0"/>
              </a:rPr>
              <a:t>; </a:t>
            </a:r>
          </a:p>
          <a:p>
            <a:pPr marL="0" indent="0">
              <a:buNone/>
            </a:pPr>
            <a:r>
              <a:rPr lang="en-US" b="1">
                <a:latin typeface="+mn-lt"/>
              </a:rPr>
              <a:t>BDD</a:t>
            </a:r>
            <a:endParaRPr lang="en-US">
              <a:latin typeface="+mn-lt"/>
            </a:endParaRPr>
          </a:p>
          <a:p>
            <a:pPr marL="457200" lvl="1" indent="0">
              <a:buNone/>
            </a:pPr>
            <a:r>
              <a:rPr lang="en-US">
                <a:latin typeface="+mn-lt"/>
              </a:rPr>
              <a:t>assert </a:t>
            </a:r>
            <a:r>
              <a:rPr lang="en-US" b="1" i="1">
                <a:latin typeface="+mn-lt"/>
              </a:rPr>
              <a:t>'</a:t>
            </a:r>
            <a:r>
              <a:rPr lang="en-US" b="1" i="1" err="1">
                <a:latin typeface="+mn-lt"/>
              </a:rPr>
              <a:t>login.username.txt</a:t>
            </a:r>
            <a:r>
              <a:rPr lang="en-US" b="1" i="1">
                <a:latin typeface="+mn-lt"/>
              </a:rPr>
              <a:t>'</a:t>
            </a:r>
            <a:r>
              <a:rPr lang="en-US">
                <a:latin typeface="+mn-lt"/>
              </a:rPr>
              <a:t> is present </a:t>
            </a:r>
          </a:p>
          <a:p>
            <a:pPr marL="457200" lvl="1" indent="0">
              <a:buNone/>
            </a:pPr>
            <a:r>
              <a:rPr lang="en-US" err="1">
                <a:latin typeface="+mn-lt"/>
              </a:rPr>
              <a:t>sendKeys</a:t>
            </a:r>
            <a:r>
              <a:rPr lang="en-US">
                <a:latin typeface="+mn-lt"/>
              </a:rPr>
              <a:t> '</a:t>
            </a:r>
            <a:r>
              <a:rPr lang="en-US" err="1">
                <a:latin typeface="+mn-lt"/>
              </a:rPr>
              <a:t>myusername</a:t>
            </a:r>
            <a:r>
              <a:rPr lang="en-US">
                <a:latin typeface="+mn-lt"/>
              </a:rPr>
              <a:t>' into </a:t>
            </a:r>
            <a:r>
              <a:rPr lang="en-US" b="1" i="1">
                <a:latin typeface="+mn-lt"/>
              </a:rPr>
              <a:t>'</a:t>
            </a:r>
            <a:r>
              <a:rPr lang="en-US" b="1" i="1" err="1">
                <a:latin typeface="+mn-lt"/>
              </a:rPr>
              <a:t>login.username.txt</a:t>
            </a:r>
            <a:r>
              <a:rPr lang="en-US">
                <a:latin typeface="+mn-lt"/>
              </a:rPr>
              <a:t>' </a:t>
            </a:r>
            <a:r>
              <a:rPr lang="en-US"/>
              <a:t/>
            </a:r>
            <a:br>
              <a:rPr lang="en-US"/>
            </a:br>
            <a:endParaRPr lang="en-US">
              <a:effectLst/>
            </a:endParaRPr>
          </a:p>
        </p:txBody>
      </p:sp>
      <p:cxnSp>
        <p:nvCxnSpPr>
          <p:cNvPr id="8" name="Straight Arrow Connector 7"/>
          <p:cNvCxnSpPr/>
          <p:nvPr/>
        </p:nvCxnSpPr>
        <p:spPr>
          <a:xfrm flipV="1">
            <a:off x="295275" y="847725"/>
            <a:ext cx="8057358" cy="16464"/>
          </a:xfrm>
          <a:prstGeom prst="straightConnector1">
            <a:avLst/>
          </a:prstGeom>
          <a:ln w="28575">
            <a:headEnd type="none"/>
            <a:tailEnd type="none"/>
          </a:ln>
        </p:spPr>
        <p:style>
          <a:lnRef idx="1">
            <a:schemeClr val="accent6"/>
          </a:lnRef>
          <a:fillRef idx="0">
            <a:schemeClr val="accent6"/>
          </a:fillRef>
          <a:effectRef idx="0">
            <a:schemeClr val="accent6"/>
          </a:effectRef>
          <a:fontRef idx="minor">
            <a:schemeClr val="tx1"/>
          </a:fontRef>
        </p:style>
      </p:cxnSp>
      <p:sp>
        <p:nvSpPr>
          <p:cNvPr id="6" name="Slide Number Placeholder 4"/>
          <p:cNvSpPr>
            <a:spLocks noGrp="1"/>
          </p:cNvSpPr>
          <p:nvPr>
            <p:ph type="sldNum" sz="quarter" idx="11"/>
          </p:nvPr>
        </p:nvSpPr>
        <p:spPr>
          <a:xfrm>
            <a:off x="8610600" y="6651625"/>
            <a:ext cx="2743200" cy="249238"/>
          </a:xfrm>
        </p:spPr>
        <p:txBody>
          <a:bodyPr/>
          <a:lstStyle/>
          <a:p>
            <a:pPr>
              <a:defRPr/>
            </a:pPr>
            <a:fld id="{4A8F8098-FC6F-DF4C-82F7-B17798BC7D66}" type="slidenum">
              <a:rPr lang="en-US" smtClean="0"/>
              <a:pPr>
                <a:defRPr/>
              </a:pPr>
              <a:t>9</a:t>
            </a:fld>
            <a:endParaRPr lang="en-US"/>
          </a:p>
        </p:txBody>
      </p:sp>
      <p:sp>
        <p:nvSpPr>
          <p:cNvPr id="9" name="Footer Placeholder 5"/>
          <p:cNvSpPr>
            <a:spLocks noGrp="1"/>
          </p:cNvSpPr>
          <p:nvPr>
            <p:ph type="ftr" sz="quarter" idx="12"/>
          </p:nvPr>
        </p:nvSpPr>
        <p:spPr>
          <a:xfrm>
            <a:off x="4038600" y="6643688"/>
            <a:ext cx="4114800" cy="284162"/>
          </a:xfrm>
        </p:spPr>
        <p:txBody>
          <a:bodyPr/>
          <a:lstStyle/>
          <a:p>
            <a:pPr>
              <a:defRPr/>
            </a:pPr>
            <a:r>
              <a:rPr lang="en-US"/>
              <a:t>© 2015, Perfecto Mobile Ltd.  All Rights Reserved.  </a:t>
            </a:r>
          </a:p>
        </p:txBody>
      </p:sp>
    </p:spTree>
    <p:extLst>
      <p:ext uri="{BB962C8B-B14F-4D97-AF65-F5344CB8AC3E}">
        <p14:creationId xmlns:p14="http://schemas.microsoft.com/office/powerpoint/2010/main" val="1396396009"/>
      </p:ext>
    </p:extLst>
  </p:cSld>
  <p:clrMapOvr>
    <a:masterClrMapping/>
  </p:clrMapOvr>
</p:sld>
</file>

<file path=ppt/theme/theme1.xml><?xml version="1.0" encoding="utf-8"?>
<a:theme xmlns:a="http://schemas.openxmlformats.org/drawingml/2006/main" name="1_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erfecto PPT Template 2015" id="{2A21908C-FFED-CA42-92DC-D407144017BC}" vid="{D5AF685B-7E25-894E-A94C-5418D93B489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56F214C403D2884698585B04F0C9EFEB" ma:contentTypeVersion="17" ma:contentTypeDescription="Create a new document." ma:contentTypeScope="" ma:versionID="e1a0d5c62c1ac535c9d3634498265420">
  <xsd:schema xmlns:xsd="http://www.w3.org/2001/XMLSchema" xmlns:xs="http://www.w3.org/2001/XMLSchema" xmlns:p="http://schemas.microsoft.com/office/2006/metadata/properties" xmlns:ns2="972698c4-214c-4832-b82a-2422ff8e5173" xmlns:ns3="7b8596e7-3cac-4d6c-91fd-39b1618125fc" targetNamespace="http://schemas.microsoft.com/office/2006/metadata/properties" ma:root="true" ma:fieldsID="2fa023a7900effa46203ee4f9a333910" ns2:_="" ns3:_="">
    <xsd:import namespace="972698c4-214c-4832-b82a-2422ff8e5173"/>
    <xsd:import namespace="7b8596e7-3cac-4d6c-91fd-39b1618125fc"/>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AutoKeyPoints" minOccurs="0"/>
                <xsd:element ref="ns2:MediaServiceKeyPoint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2698c4-214c-4832-b82a-2422ff8e5173" elementFormDefault="qualified">
    <xsd:import namespace="http://schemas.microsoft.com/office/2006/documentManagement/types"/>
    <xsd:import namespace="http://schemas.microsoft.com/office/infopath/2007/PartnerControls"/>
    <xsd:element name="MediaServiceMetadata" ma:index="4" nillable="true" ma:displayName="MediaServiceMetadata" ma:hidden="true" ma:internalName="MediaServiceMetadata" ma:readOnly="true">
      <xsd:simpleType>
        <xsd:restriction base="dms:Note"/>
      </xsd:simpleType>
    </xsd:element>
    <xsd:element name="MediaServiceFastMetadata" ma:index="5" nillable="true" ma:displayName="MediaServiceFastMetadata" ma:hidden="true" ma:internalName="MediaServiceFastMetadata" ma:readOnly="true">
      <xsd:simpleType>
        <xsd:restriction base="dms:Note"/>
      </xsd:simpleType>
    </xsd:element>
    <xsd:element name="MediaServiceAutoTags" ma:index="6"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b8596e7-3cac-4d6c-91fd-39b1618125fc"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7"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D45D3A-7AD2-492E-A306-3BEF30AC4568}">
  <ds:schemaRefs>
    <ds:schemaRef ds:uri="3a13d125-ada3-46fb-a8f2-bcc2bdd31529"/>
    <ds:schemaRef ds:uri="http://schemas.microsoft.com/office/2006/documentManagement/types"/>
    <ds:schemaRef ds:uri="http://purl.org/dc/terms/"/>
    <ds:schemaRef ds:uri="http://www.w3.org/XML/1998/namespace"/>
    <ds:schemaRef ds:uri="http://purl.org/dc/elements/1.1/"/>
    <ds:schemaRef ds:uri="http://purl.org/dc/dcmitype/"/>
    <ds:schemaRef ds:uri="http://schemas.microsoft.com/office/infopath/2007/PartnerControls"/>
    <ds:schemaRef ds:uri="http://schemas.microsoft.com/office/2006/metadata/properties"/>
    <ds:schemaRef ds:uri="http://schemas.openxmlformats.org/package/2006/metadata/core-properties"/>
    <ds:schemaRef ds:uri="b39354ad-55e5-406b-bc55-b3dc027a4d5e"/>
    <ds:schemaRef ds:uri="1d7dca9a-e7fe-4e70-b427-b999408283d8"/>
  </ds:schemaRefs>
</ds:datastoreItem>
</file>

<file path=customXml/itemProps2.xml><?xml version="1.0" encoding="utf-8"?>
<ds:datastoreItem xmlns:ds="http://schemas.openxmlformats.org/officeDocument/2006/customXml" ds:itemID="{3C6D0166-8698-49E5-BA78-DD73F2E48AD0}"/>
</file>

<file path=customXml/itemProps3.xml><?xml version="1.0" encoding="utf-8"?>
<ds:datastoreItem xmlns:ds="http://schemas.openxmlformats.org/officeDocument/2006/customXml" ds:itemID="{DC94B616-F203-428B-9F33-A232F16DD1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13</TotalTime>
  <Words>1015</Words>
  <Application>Microsoft Macintosh PowerPoint</Application>
  <PresentationFormat>Widescreen</PresentationFormat>
  <Paragraphs>139</Paragraphs>
  <Slides>16</Slides>
  <Notes>14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16</vt:i4>
      </vt:variant>
    </vt:vector>
  </HeadingPairs>
  <TitlesOfParts>
    <vt:vector size="24" baseType="lpstr">
      <vt:lpstr>Apple Braille</vt:lpstr>
      <vt:lpstr>Arial</vt:lpstr>
      <vt:lpstr>Calibri</vt:lpstr>
      <vt:lpstr>Helvetica Neue</vt:lpstr>
      <vt:lpstr>Sosa Regular</vt:lpstr>
      <vt:lpstr>Source Sans Pro</vt:lpstr>
      <vt:lpstr>Source Sans Pro Semibold</vt:lpstr>
      <vt:lpstr>1_Office Theme</vt:lpstr>
      <vt:lpstr>Quantum – Custom Steps</vt:lpstr>
      <vt:lpstr>Agenda</vt:lpstr>
      <vt:lpstr>1. Assignment Review</vt:lpstr>
      <vt:lpstr>2. Custom Steps</vt:lpstr>
      <vt:lpstr>Introducing Custom Steps</vt:lpstr>
      <vt:lpstr>Viewing a Custom Step</vt:lpstr>
      <vt:lpstr>Creating a Custom Step </vt:lpstr>
      <vt:lpstr>Custom Steps Resources</vt:lpstr>
      <vt:lpstr>Locators in Custom Steps</vt:lpstr>
      <vt:lpstr>3. Writing a custom step</vt:lpstr>
      <vt:lpstr>Hands on </vt:lpstr>
      <vt:lpstr>5. Assignment</vt:lpstr>
      <vt:lpstr>3. Steps &amp; Utils</vt:lpstr>
      <vt:lpstr>Steps &amp; Utils</vt:lpstr>
      <vt:lpstr>Assignment</vt:lpstr>
      <vt:lpstr>Resources</vt:lpstr>
    </vt:vector>
  </TitlesOfParts>
  <LinksUpToDate>false</LinksUpToDate>
  <SharedDoc>false</SharedDoc>
  <HyperlinksChanged>false</HyperlinksChanged>
  <AppVersion>15.0030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Quantum – Custom Steps</dc:title>
  <cp:lastModifiedBy>Yaron White</cp:lastModifiedBy>
  <cp:revision>5</cp:revision>
  <dcterms:modified xsi:type="dcterms:W3CDTF">2018-03-11T12:16:13Z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0x01010056F214C403D2884698585B04F0C9EFEB</vt:lpwstr>
  </property>
</Properties>
</file>